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华文宋体" pitchFamily="2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书宋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方正大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楷体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赵 州 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一、下列加点字的读音全部正确的一项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安济桥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拱桥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gòng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赵国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鸡爪子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而且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qiě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机智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栏杆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大抵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遗产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9077" y="26067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8689" y="26067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09855" y="26067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9076" y="35933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02115" y="35933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21249" y="35933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8691" y="46641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02115" y="46641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09855" y="46641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8214" y="13164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452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二、下列词语搭配全部正确的一组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减轻重量　　设计方案　　建造桥梁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减轻压力　　设计路线　　建造梦想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减轻石料　　设计图纸　　建造铁路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31783" y="1015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531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三、选择恰当的关联词填空。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不但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即使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虽然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设计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遇到发大水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不容易被冲毁。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坚固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滴水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很小很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无数滴水汇集起来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就可形成江河。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3050" y="33463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7732" y="33463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4384" y="41609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5042" y="41660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4700" y="4925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虽然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84218" y="49430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988982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四、课文综合回顾。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有的文章抓住总起句、过渡句、中心句或重点段落就能概括出全文的大意。如本篇课文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只要抓住第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自然段的中心句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自然段的中心句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就能概括出文章的主要内容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即课文向我们介绍了赵州桥的雄伟、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赞扬了古代劳动人民的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139345" y="281344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赵州桥非常雄伟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5554" y="3501192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这座桥不但坚固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而且美观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8854" y="49259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2021" y="49259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2478" y="555859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智慧和才干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187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NEU-BZ</vt:lpstr>
      <vt:lpstr>华文宋体</vt:lpstr>
      <vt:lpstr>NEU-HZ</vt:lpstr>
      <vt:lpstr>方正书宋_GBK</vt:lpstr>
      <vt:lpstr>NEU-XT</vt:lpstr>
      <vt:lpstr>方正大标宋_GBK</vt:lpstr>
      <vt:lpstr>Times New Roman</vt:lpstr>
      <vt:lpstr>Calibri</vt:lpstr>
      <vt:lpstr>方正大标宋简体</vt:lpstr>
      <vt:lpstr>汉仪雅酷黑 95W</vt:lpstr>
      <vt:lpstr>微软雅黑</vt:lpstr>
      <vt:lpstr>方正楷体_GBK</vt:lpstr>
      <vt:lpstr>方正仿宋_GBK</vt:lpstr>
      <vt:lpstr>方正隶变_GBK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2026-03-11T06:36:16Z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