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隶变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仿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宋黑_GBK" pitchFamily="65" charset="-122"/>
      <p:regular r:id="rId26"/>
    </p:embeddedFont>
    <p:embeddedFont>
      <p:font typeface="方正黑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2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口语交际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•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习作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7252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宋黑_GBK"/>
                <a:cs typeface="Times New Roman"/>
              </a:rPr>
              <a:t>【口语交际</a:t>
            </a:r>
            <a:r>
              <a:rPr lang="en-US" altLang="zh-CN" sz="3400">
                <a:latin typeface="方正宋黑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宋黑_GBK"/>
                <a:cs typeface="Times New Roman"/>
              </a:rPr>
              <a:t>春游去哪里】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一、春游时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你想去哪儿玩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写出推荐理由。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可以自己选择春游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地点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185695" y="2692502"/>
            <a:ext cx="2216484" cy="2032320"/>
          </a:xfrm>
          <a:prstGeom prst="rect">
            <a:avLst/>
          </a:prstGeom>
        </p:spPr>
      </p:pic>
      <p:pic>
        <p:nvPicPr>
          <p:cNvPr id="9" name="image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68846" y="2692502"/>
            <a:ext cx="2216484" cy="2032320"/>
          </a:xfrm>
          <a:prstGeom prst="rect">
            <a:avLst/>
          </a:prstGeom>
        </p:spPr>
      </p:pic>
      <p:pic>
        <p:nvPicPr>
          <p:cNvPr id="10" name="image1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165390" y="2692502"/>
            <a:ext cx="2216484" cy="20323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7137" y="4724822"/>
            <a:ext cx="11163968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我推荐大家去郊外春游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因为郊外空气清新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杨柳抽芽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春耕开始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燕子低飞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……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你会真正体会到什么是春天。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宋黑_GBK"/>
                <a:cs typeface="Times New Roman"/>
              </a:rPr>
              <a:t>【习作</a:t>
            </a:r>
            <a:r>
              <a:rPr lang="en-US" altLang="zh-CN" sz="3400">
                <a:latin typeface="方正宋黑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宋黑_GBK"/>
                <a:cs typeface="Times New Roman"/>
              </a:rPr>
              <a:t>我的植物朋友】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审题目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方正黑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在本次习作中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我们可以描写植物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的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等方面的特点。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多选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样子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颜色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气味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生长习性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63059" y="2303076"/>
            <a:ext cx="1417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ABCD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237362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方正黑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下列哪些素材适合运用到本次习作中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在括号里打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远远望去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火红的石榴花宛如燃烧的火苗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漂亮极了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走近一看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它的花朵像一个个小喇叭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正鼓足了劲儿在吹呢。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微风吹来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墨兰翩翩起舞。我仿佛看到它们向我伸出手来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邀请我跳舞。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桂花虽娇小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但香味非常浓郁。每到金桂开花时节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十里飘香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令人陶醉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482070" y="282987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343333" y="429371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054893" y="55967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77217"/>
            <a:ext cx="8502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列提纲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]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填一填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理清本次习作的思路。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57132" y="1716494"/>
            <a:ext cx="11495622" cy="3661640"/>
            <a:chOff x="357132" y="1716494"/>
            <a:chExt cx="11495622" cy="3661640"/>
          </a:xfrm>
        </p:grpSpPr>
        <p:pic>
          <p:nvPicPr>
            <p:cNvPr id="8" name="image16.jpe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57132" y="2406334"/>
              <a:ext cx="11495622" cy="2971800"/>
            </a:xfrm>
            <a:prstGeom prst="rect">
              <a:avLst/>
            </a:prstGeom>
          </p:spPr>
        </p:pic>
        <p:pic>
          <p:nvPicPr>
            <p:cNvPr id="13" name="image16.jpeg"/>
            <p:cNvPicPr/>
            <p:nvPr/>
          </p:nvPicPr>
          <p:blipFill rotWithShape="1">
            <a:blip r:embed="rId4"/>
            <a:srcRect r="63053" b="55128"/>
            <a:stretch/>
          </p:blipFill>
          <p:spPr>
            <a:xfrm>
              <a:off x="377180" y="1716494"/>
              <a:ext cx="4247252" cy="1333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428818" y="376114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迎春花</a:t>
            </a:r>
          </a:p>
        </p:txBody>
      </p:sp>
      <p:sp>
        <p:nvSpPr>
          <p:cNvPr id="9" name="矩形 8"/>
          <p:cNvSpPr/>
          <p:nvPr/>
        </p:nvSpPr>
        <p:spPr>
          <a:xfrm>
            <a:off x="505460" y="1888428"/>
            <a:ext cx="40063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     </a:t>
            </a:r>
            <a:r>
              <a:rPr lang="zh-CN" altLang="en-US" sz="2800" b="1" spc="-15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花瓣</a:t>
            </a:r>
            <a:r>
              <a:rPr lang="zh-CN" altLang="en-US" sz="2800" b="1" spc="-15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不大，为长圆形或椭圆形，一朵花一般有五六片花瓣；枝条细长往下垂；叶子表面光滑。</a:t>
            </a:r>
          </a:p>
        </p:txBody>
      </p:sp>
      <p:sp>
        <p:nvSpPr>
          <p:cNvPr id="10" name="矩形 9"/>
          <p:cNvSpPr/>
          <p:nvPr/>
        </p:nvSpPr>
        <p:spPr>
          <a:xfrm>
            <a:off x="1506524" y="411060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黄色。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591922" y="3912770"/>
            <a:ext cx="42712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pc="-15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       叶</a:t>
            </a:r>
            <a:r>
              <a:rPr lang="zh-CN" altLang="en-US" sz="3000" b="1" spc="-15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能入药，可以消肿止痛；花能发汗，解热利尿。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404088" y="285850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淡淡的清香。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346</Words>
  <Application>Microsoft Office PowerPoint</Application>
  <PresentationFormat>自定义</PresentationFormat>
  <Paragraphs>37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方正大标宋简体</vt:lpstr>
      <vt:lpstr>微软雅黑</vt:lpstr>
      <vt:lpstr>方正隶变_GBK</vt:lpstr>
      <vt:lpstr>方正书宋_GBK</vt:lpstr>
      <vt:lpstr>NEU-BZ</vt:lpstr>
      <vt:lpstr>Wingdings</vt:lpstr>
      <vt:lpstr>方正仿宋_GBK</vt:lpstr>
      <vt:lpstr>方正大标宋_GBK</vt:lpstr>
      <vt:lpstr>方正小标宋_GBK</vt:lpstr>
      <vt:lpstr>Times New Roman</vt:lpstr>
      <vt:lpstr>NEU-HZ</vt:lpstr>
      <vt:lpstr>Calibri</vt:lpstr>
      <vt:lpstr>楷体</vt:lpstr>
      <vt:lpstr>汉仪雅酷黑 95W</vt:lpstr>
      <vt:lpstr>方正宋黑_GBK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2026-02-26T06:40:24Z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