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9" r:id="rId7"/>
    <p:sldId id="508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楷体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_GBK" pitchFamily="65" charset="-122"/>
      <p:regular r:id="rId14"/>
    </p:embeddedFont>
    <p:embeddedFont>
      <p:font typeface="华文宋体" pitchFamily="2" charset="-122"/>
      <p:regular r:id="rId15"/>
    </p:embeddedFont>
    <p:embeddedFont>
      <p:font typeface="方正书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NEU-HZ" pitchFamily="2" charset="-122"/>
      <p:regular r:id="rId18"/>
      <p: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NEU-XT" pitchFamily="18" charset="-122"/>
      <p:regular r:id="rId24"/>
    </p:embeddedFont>
    <p:embeddedFont>
      <p:font typeface="方正小标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荷   花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661723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22" y="1720983"/>
            <a:ext cx="11392444" cy="244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7820" y="214945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姿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1342" y="2169327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微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笑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7468" y="217716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紧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记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87996" y="218500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饱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820" y="351741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挨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近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71342" y="3549312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破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59179" y="3525248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荷</a:t>
            </a:r>
            <a:r>
              <a:rPr lang="zh-CN" altLang="zh-CN" sz="3400" b="1">
                <a:solidFill>
                  <a:srgbClr val="E72582"/>
                </a:solidFill>
                <a:ea typeface="NEU-BZ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79708" y="352105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莲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蓬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二、下列词语中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书写有误的一项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公园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势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荷叶　停止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本领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圆盘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莲蓬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花瓣</a:t>
            </a:r>
          </a:p>
        </p:txBody>
      </p:sp>
      <p:sp>
        <p:nvSpPr>
          <p:cNvPr id="6" name="矩形 5"/>
          <p:cNvSpPr/>
          <p:nvPr/>
        </p:nvSpPr>
        <p:spPr>
          <a:xfrm>
            <a:off x="7591151" y="11721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356"/>
            <a:ext cx="11321583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在括号里选择恰当的词语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一大片梅花盛开了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我闻到了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一阵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清香。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这么多的白荷花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一朵有一朵的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姿势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形势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院子里开满了花朵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几只蝴蝶在花丛中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翩翩起舞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张牙舞爪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967474" y="230284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121890" y="33086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17602" y="43683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93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四、照样子仿写句子。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蜻蜓飞过来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告诉我清早飞行的快乐。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54133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小鱼在脚下游过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告诉我昨夜做的好梦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啄木鸟飞过来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告诉我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3308576" y="2064787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196839" y="2813447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316236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捕捉害虫的自豪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932"/>
            <a:ext cx="102868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四、照样子仿写句子。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如果把眼前的一池荷花看作一大幅活的画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画家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54133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本领可真了不起。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如果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053735" y="207640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951056" y="207640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58466" y="3205448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我们都能做到不乱丢垃圾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3735" y="3987497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我们的环境会更加美好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190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268"/>
            <a:ext cx="110929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五、根据课文内容填空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我忽然觉得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自己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就是一朵荷花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穿着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( 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衣裳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站在阳光里。一阵微风吹过来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(                          ),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(       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衣裳随风飘动。</a:t>
            </a: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这两句话写作者把自己想象成荷花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我们从中可以体会到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559078" y="17736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仿佛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58396" y="17736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86363" y="25107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翩翩起舞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0548" y="33521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34497" y="4786602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作者对荷花的喜爱之情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320</Words>
  <Application>Microsoft Office PowerPoint</Application>
  <PresentationFormat>自定义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方正仿宋_GBK</vt:lpstr>
      <vt:lpstr>方正楷体_GBK</vt:lpstr>
      <vt:lpstr>楷体</vt:lpstr>
      <vt:lpstr>微软雅黑</vt:lpstr>
      <vt:lpstr>方正大标宋_GBK</vt:lpstr>
      <vt:lpstr>华文宋体</vt:lpstr>
      <vt:lpstr>方正书宋_GBK</vt:lpstr>
      <vt:lpstr>方正隶变_GBK</vt:lpstr>
      <vt:lpstr>汉仪雅酷黑 95W</vt:lpstr>
      <vt:lpstr>NEU-HZ</vt:lpstr>
      <vt:lpstr>NEU-BZ</vt:lpstr>
      <vt:lpstr>Wingdings</vt:lpstr>
      <vt:lpstr>NEU-XT</vt:lpstr>
      <vt:lpstr>方正小标宋_GBK</vt:lpstr>
      <vt:lpstr>方正大标宋简体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2026-02-26T03:06:03Z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