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9" r:id="rId5"/>
    <p:sldId id="506" r:id="rId6"/>
    <p:sldId id="427" r:id="rId7"/>
  </p:sldIdLst>
  <p:sldSz cx="12192000" cy="6858000"/>
  <p:notesSz cx="6858000" cy="9144000"/>
  <p:embeddedFontLst>
    <p:embeddedFont>
      <p:font typeface="MS Gothic" pitchFamily="49" charset="-128"/>
      <p:regular r:id="rId8"/>
    </p:embeddedFont>
    <p:embeddedFont>
      <p:font typeface="方正黑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仿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NEU-HZ" pitchFamily="2" charset="-122"/>
      <p:regular r:id="rId21"/>
      <p:italic r:id="rId22"/>
    </p:embeddedFont>
    <p:embeddedFont>
      <p:font typeface="方正大标宋简体" charset="-122"/>
      <p:regular r:id="rId23"/>
    </p:embeddedFont>
    <p:embeddedFont>
      <p:font typeface="方正隶变_GBK" pitchFamily="65" charset="-122"/>
      <p:regular r:id="rId24"/>
    </p:embeddedFont>
    <p:embeddedFont>
      <p:font typeface="方正小标宋_GBK" pitchFamily="65" charset="-122"/>
      <p:regular r:id="rId25"/>
    </p:embeddedFont>
    <p:embeddedFont>
      <p:font typeface="方正书宋_GBK" pitchFamily="65" charset="-122"/>
      <p:regular r:id="rId26"/>
    </p:embeddedFont>
    <p:embeddedFont>
      <p:font typeface="方正大标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古诗三首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4310"/>
            <a:ext cx="112012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一、判断对错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对的打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错的打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✕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爆竹声中一岁除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紧扣诗题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渲染了春节的热闹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气氛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总把新桃换旧符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是指把新的桃符换成旧的桃符。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路上行人欲断魂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断魂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二字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让我们感受到秋天的雨给行人带来的痛苦。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482071" y="24259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0781275" y="3260606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5182581" y="483273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7556"/>
            <a:ext cx="1132158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二、根据本课内容填空。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《元日》的作者是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代诗人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这首诗描写的节日是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这个节日的习俗有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《清明》的作者是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代诗人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这首诗描写的节日是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这个节日的习俗有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06563" y="16654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73905" y="168248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王安石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33200" y="250063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81276" y="250063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放鞭炮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14875" y="249558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喝屠苏酒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5504" y="322252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更换桃符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06562" y="40115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91913" y="40115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杜牧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15192" y="479361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清明节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38271" y="47936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扫墓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139650" y="47936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踏春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7556"/>
            <a:ext cx="1150205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二、根据本课内容填空。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《九月九日忆山东兄弟》的作者是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代诗人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首诗描写的节日是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这个节日的习俗有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本课的三首诗都与传统节日有关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我知道的我国的传统节日还有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2743" y="16172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84029" y="16172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63771" y="238729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重阳节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55215" y="24113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赏菊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4772" y="31503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登高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03122" y="474548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元宵节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90863" y="470434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端午节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42358" y="470434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中秋节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556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2236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三、根据意思写出相应的诗句。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清明节这天细雨纷纷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路上羁旅行人个个落魄断魂。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独自远离家乡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无法与家人团聚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每到重阳节便倍加思念远方的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亲人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551837"/>
            <a:ext cx="767213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清明时节雨纷纷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路上行人欲断魂。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6852" y="4878720"/>
            <a:ext cx="766010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独在异乡为异客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每逢佳节倍思亲。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274</Words>
  <Application>Microsoft Office PowerPoint</Application>
  <PresentationFormat>自定义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MS Gothic</vt:lpstr>
      <vt:lpstr>方正黑体_GBK</vt:lpstr>
      <vt:lpstr>微软雅黑</vt:lpstr>
      <vt:lpstr>方正仿宋_GBK</vt:lpstr>
      <vt:lpstr>NEU-BZ</vt:lpstr>
      <vt:lpstr>Calibri</vt:lpstr>
      <vt:lpstr>NEU-HZ</vt:lpstr>
      <vt:lpstr>方正大标宋简体</vt:lpstr>
      <vt:lpstr>方正隶变_GBK</vt:lpstr>
      <vt:lpstr>汉仪雅酷黑 95W</vt:lpstr>
      <vt:lpstr>方正小标宋_GBK</vt:lpstr>
      <vt:lpstr>方正书宋_GBK</vt:lpstr>
      <vt:lpstr>Wingdings</vt:lpstr>
      <vt:lpstr>楷体</vt:lpstr>
      <vt:lpstr>Times New Roman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2026-03-11T06:16:43Z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