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大标宋_GBK" pitchFamily="65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快乐读书吧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240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一、判断下列说法是否正确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正确的打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错误的打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伊索寓言中大多是动物故事。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新道理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这是很多古老的寓言能够代代相传、历久弥新的原因。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19706" y="22324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48249" y="42951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718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二、根据你读过的课外读物完成练习。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南郭先生是下列哪则寓言故事的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主人公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《井底之蛙》　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《刻舟求剑》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《滥竽充数》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《杞人忧天》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下列哪则寓言故事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比喻借别人的威风吓唬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《狐假虎威》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《亡羊补牢》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《叶公好龙》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《刻舟求剑》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2322" y="18899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7503" y="41804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7185"/>
            <a:ext cx="112097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下列不是出自《伊索寓言》的一项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《狼来了》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《知了和蚂蚁》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《牛和蛙》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《农夫和蛇》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比喻说是爱好某事物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其实并不真爱好的寓言故事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《画蛇添足》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《杞人忧天》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《井底之蛙》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《叶公好龙》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30603" y="10841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71657" y="34267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05460" y="861094"/>
            <a:ext cx="11571862" cy="5185650"/>
            <a:chOff x="505460" y="861094"/>
            <a:chExt cx="11571862" cy="5185650"/>
          </a:xfrm>
        </p:grpSpPr>
        <p:sp>
          <p:nvSpPr>
            <p:cNvPr id="6" name="矩形 5"/>
            <p:cNvSpPr/>
            <p:nvPr/>
          </p:nvSpPr>
          <p:spPr>
            <a:xfrm>
              <a:off x="505460" y="861094"/>
              <a:ext cx="11273098" cy="5185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三、读下面的寓言故事</a:t>
              </a:r>
              <a:r>
                <a:rPr lang="en-US" altLang="zh-CN" sz="3400">
                  <a:solidFill>
                    <a:srgbClr val="000000"/>
                  </a:solidFill>
                  <a:latin typeface="方正黑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试着把故事和相应的道理连起来。</a:t>
              </a:r>
              <a:endPara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《五十步笑百步》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《八哥学舌》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《眉眼嘴鼻》</a:t>
              </a:r>
              <a:endPara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《叶公好龙》</a:t>
              </a:r>
              <a:endParaRPr lang="zh-CN" altLang="en-US" sz="3400"/>
            </a:p>
          </p:txBody>
        </p:sp>
        <p:sp>
          <p:nvSpPr>
            <p:cNvPr id="8" name="矩形 7"/>
            <p:cNvSpPr/>
            <p:nvPr/>
          </p:nvSpPr>
          <p:spPr>
            <a:xfrm>
              <a:off x="5640309" y="2030260"/>
              <a:ext cx="6437012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应该一味地模仿别人。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/>
              </a:r>
              <a:br>
                <a:rPr lang="en-US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</a:b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做人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要诚实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要做表里如一的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人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zh-CN" altLang="en-US" sz="3400">
                <a:solidFill>
                  <a:srgbClr val="00000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640310" y="3880236"/>
              <a:ext cx="6437012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不能只看到别人的缺点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而看不到自己的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缺点</a:t>
              </a: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。</a:t>
              </a: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640310" y="5165762"/>
              <a:ext cx="6437012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不能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只看到自己的功劳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rPr>
                <a:t>不顾集体。</a:t>
              </a:r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898299" y="2514600"/>
            <a:ext cx="1859705" cy="19350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101594" y="2514600"/>
            <a:ext cx="2538715" cy="10206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01594" y="4561809"/>
            <a:ext cx="2656410" cy="11237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101594" y="3429000"/>
            <a:ext cx="2538715" cy="22509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217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方正大标宋简体</vt:lpstr>
      <vt:lpstr>方正小标宋_GBK</vt:lpstr>
      <vt:lpstr>方正书宋_GBK</vt:lpstr>
      <vt:lpstr>Wingdings</vt:lpstr>
      <vt:lpstr>汉仪雅酷黑 95W</vt:lpstr>
      <vt:lpstr>方正黑体_GBK</vt:lpstr>
      <vt:lpstr>方正隶变_GBK</vt:lpstr>
      <vt:lpstr>NEU-HZ</vt:lpstr>
      <vt:lpstr>NEU-BZ</vt:lpstr>
      <vt:lpstr>Times New Roman</vt:lpstr>
      <vt:lpstr>楷体</vt:lpstr>
      <vt:lpstr>Calibri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2026-02-28T08:36:29Z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