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方正仿宋_GBK" pitchFamily="65" charset="-122"/>
      <p:regular r:id="rId6"/>
    </p:embeddedFont>
    <p:embeddedFont>
      <p:font typeface="方正楷体_GBK" pitchFamily="65" charset="-122"/>
      <p:regular r:id="rId7"/>
    </p:embeddedFon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第八单元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98035" y="1078648"/>
            <a:ext cx="630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一、先听读句子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836545" y="1922546"/>
            <a:ext cx="8492247" cy="3049254"/>
            <a:chOff x="836545" y="1922546"/>
            <a:chExt cx="8492247" cy="30492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7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733022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423205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26725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"/>
          <a:stretch/>
        </p:blipFill>
        <p:spPr bwMode="auto">
          <a:xfrm>
            <a:off x="3048635" y="3847275"/>
            <a:ext cx="2103555" cy="112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353859"/>
              </p:ext>
            </p:extLst>
          </p:nvPr>
        </p:nvGraphicFramePr>
        <p:xfrm>
          <a:off x="1018935" y="3911929"/>
          <a:ext cx="4059380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1014845"/>
                <a:gridCol w="1014845"/>
                <a:gridCol w="1014845"/>
                <a:gridCol w="1014845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二、听写句子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注意加上标点符号。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孩子们像刚下水的鸭群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拍水戏耍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玩得兴奋不已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。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96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方正仿宋_GBK</vt:lpstr>
      <vt:lpstr>方正楷体_GBK</vt:lpstr>
      <vt:lpstr>微软雅黑</vt:lpstr>
      <vt:lpstr>方正大标宋_GBK</vt:lpstr>
      <vt:lpstr>方正书宋_GBK</vt:lpstr>
      <vt:lpstr>方正隶变_GBK</vt:lpstr>
      <vt:lpstr>汉仪雅酷黑 95W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2026-02-26T01:22:44Z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