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方正楷体_GBK" pitchFamily="65" charset="-122"/>
      <p:regular r:id="rId6"/>
    </p:embeddedFont>
    <p:embeddedFont>
      <p:font typeface="方正大标宋_GBK" pitchFamily="65" charset="-122"/>
      <p:regular r:id="rId7"/>
    </p:embeddedFont>
    <p:embeddedFont>
      <p:font typeface="方正大标宋简体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书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方正仿宋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第二单元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498035" y="1078648"/>
            <a:ext cx="8830757" cy="3902427"/>
            <a:chOff x="498035" y="1078648"/>
            <a:chExt cx="8830757" cy="3902427"/>
          </a:xfrm>
        </p:grpSpPr>
        <p:sp>
          <p:nvSpPr>
            <p:cNvPr id="3" name="矩形 2"/>
            <p:cNvSpPr/>
            <p:nvPr/>
          </p:nvSpPr>
          <p:spPr>
            <a:xfrm>
              <a:off x="498035" y="1078648"/>
              <a:ext cx="63017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一、先听读句子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,</a:t>
              </a:r>
              <a:r>
                <a:rPr lang="zh-CN" altLang="en-US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再听写词语。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6409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065897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955490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106001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955690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754" y="861094"/>
            <a:ext cx="1831161" cy="15933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67633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二、听读下面的材料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: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乐乐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你不要再在上课时偷看课外书了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我们上课时要专心听老师讲课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课外书还是等到下课或放学后再看吧。 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118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方正楷体_GBK</vt:lpstr>
      <vt:lpstr>汉仪雅酷黑 95W</vt:lpstr>
      <vt:lpstr>方正大标宋_GBK</vt:lpstr>
      <vt:lpstr>方正大标宋简体</vt:lpstr>
      <vt:lpstr>微软雅黑</vt:lpstr>
      <vt:lpstr>方正书宋_GBK</vt:lpstr>
      <vt:lpstr>方正隶变_GBK</vt:lpstr>
      <vt:lpstr>NEU-BZ</vt:lpstr>
      <vt:lpstr>方正小标宋_GBK</vt:lpstr>
      <vt:lpstr>Wingdings</vt:lpstr>
      <vt:lpstr>方正黑体_GBK</vt:lpstr>
      <vt:lpstr>方正仿宋_GBK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2026-02-26T01:02:30Z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