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28" r:id="rId7"/>
    <p:sldId id="529" r:id="rId8"/>
    <p:sldId id="530" r:id="rId9"/>
    <p:sldId id="535" r:id="rId10"/>
    <p:sldId id="536" r:id="rId11"/>
    <p:sldId id="498" r:id="rId12"/>
    <p:sldId id="522" r:id="rId13"/>
    <p:sldId id="427" r:id="rId14"/>
  </p:sldIdLst>
  <p:sldSz cx="12192000" cy="6858000"/>
  <p:notesSz cx="6858000" cy="9144000"/>
  <p:embeddedFontLs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华文宋体" pitchFamily="2" charset="-122"/>
      <p:regular r:id="rId19"/>
    </p:embeddedFont>
    <p:embeddedFont>
      <p:font typeface="方正黑体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楷体_GBK" pitchFamily="65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方正大标宋_GBK" pitchFamily="65" charset="-122"/>
      <p:regular r:id="rId34"/>
    </p:embeddedFont>
    <p:embeddedFont>
      <p:font typeface="微软雅黑" pitchFamily="34" charset="-122"/>
      <p:regular r:id="rId35"/>
      <p:bold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５ 守株待兔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这则寓言故事告诉我们什么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道理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说话办事情不能一味地相信别人。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做任何事情都要学会变通。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只有通过自己的劳动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才能有所收获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否则终将一无所获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留下终身遗憾。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4837" y="10570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9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193" y="1718921"/>
            <a:ext cx="110587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一、展开想象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把农夫</a:t>
            </a:r>
            <a:r>
              <a:rPr lang="en-US" altLang="zh-CN" sz="340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释其耒</a:t>
            </a:r>
            <a:r>
              <a:rPr lang="en-US" altLang="zh-CN" sz="340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之后的故事写具体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写生动。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从此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农夫放下锄头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天天守在树桩旁等兔子。夏天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骄阳似火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地里的禾苗好像在喊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农夫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。秋天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该收获了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可农夫的田地却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。宋国人哈哈大笑道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526" y="3062904"/>
            <a:ext cx="1011315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救命啊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渴死我了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快给我浇水吧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2633" y="4035624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只顾看守树桩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懒得干活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29574" y="48504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一片荒芜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3847" y="5565660"/>
            <a:ext cx="4668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这个农夫真是个大傻瓜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2058" y="1809749"/>
            <a:ext cx="4043315" cy="32778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0643"/>
            <a:ext cx="1145416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5376" y="23223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南辕北辙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38832" y="40821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5854" y="1479862"/>
            <a:ext cx="6096000" cy="20261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这幅图画讲的寓言故事是《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》。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58289" y="3093095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下列哪一项与图中乘车的人所犯错误类似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?(            )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刻舟求剑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B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缘木求鱼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守株待兔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D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滥竽充数</a:t>
            </a:r>
            <a:endParaRPr lang="zh-CN" altLang="en-US" sz="34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07579"/>
            <a:ext cx="11045227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一、根据拼音写字词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画出加点字的正确读音。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在树桩旁等着能捡到兔子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从概率学上讲能解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得通。不过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人们为什么会嘲笑这个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shǒu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zhū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sònɡ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国人呢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兔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子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触株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jǐnɡ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的概率很小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农夫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ɡēnɡ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一直守在树桩旁希冀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得兔的行为实在可笑。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9535" y="24128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1923" y="31212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4603" y="37367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守株待兔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7202" y="37367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7325" y="44430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折颈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9140" y="50654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75882" y="51719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49535" y="51819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5630" y="53732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88323" y="53732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9161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下列关于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因释其耒而守株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一句的说法正确的一项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是古代用来耕田的一种农具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这个字的读音是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lěi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这句话的朗读停顿划分应该是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其耒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而守株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9359" y="17722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兔不可复得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而身为宋国笑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这句话理解正确的一项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他不但没得到兔子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还被宋国人笑话。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他因为没得到兔子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被宋国的国王笑话。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他又得到了兔子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宋国人都不敢再嘲笑他。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他又得到了兔子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被宋国人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笑话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2044" y="1790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15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下列哪件事能帮助我们理解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守株待兔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寓意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小志因为贪玩没完成作业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跟老师说作业落在家里了。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小轩有一次考试没复习也考得不错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就认为学习不用功也能取得好成绩。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68044" y="9846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55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13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三、运用多种方法理解字词的意思。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可以组词为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的意思是希望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再结合上下文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可以判断出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冀复得兔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根据右边的字典释义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多音字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身为宋国笑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中读作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意思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496854" y="23788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希望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641" y="3966624"/>
            <a:ext cx="8192079" cy="219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97458" y="3964402"/>
            <a:ext cx="8851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wéi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7637" y="47582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1685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四、结合所学知识选一选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完成下面的对话。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从数学角度看问题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我认为寓言故事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u="sng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endParaRPr lang="en-US" altLang="zh-CN" sz="3400" u="sng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         (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《叶公好龙》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《守株待兔》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《井底</a:t>
            </a:r>
            <a:endParaRPr lang="en-US" altLang="zh-CN" sz="34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之蛙》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揭示了偶然与必然的关系。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用一句俗语来概括《守株待兔》的寓意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天上不会掉馅饼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兔子不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吃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窝</a:t>
            </a:r>
            <a:endParaRPr lang="en-US" altLang="zh-CN" sz="34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边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草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背靠大树好乘凉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这句俗语。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72890" y="16002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1309" y="46965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7969" y="861094"/>
            <a:ext cx="114360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五、阅读文言文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宋人有耕者。田中有株。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兔走触株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折颈而死。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因释其耒而守株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冀复得兔。兔不可复得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而身为宋国笑。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梳理故事的起因、经过、结果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再用原文的句子补全思维导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图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7969" y="4146735"/>
            <a:ext cx="11639034" cy="2288837"/>
            <a:chOff x="377969" y="4146735"/>
            <a:chExt cx="11639034" cy="2288837"/>
          </a:xfrm>
        </p:grpSpPr>
        <p:pic>
          <p:nvPicPr>
            <p:cNvPr id="8" name="image21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77969" y="4146735"/>
              <a:ext cx="11639034" cy="1828635"/>
            </a:xfrm>
            <a:prstGeom prst="rect">
              <a:avLst/>
            </a:prstGeom>
          </p:spPr>
        </p:pic>
        <p:pic>
          <p:nvPicPr>
            <p:cNvPr id="9" name="image21.jpeg"/>
            <p:cNvPicPr/>
            <p:nvPr/>
          </p:nvPicPr>
          <p:blipFill rotWithShape="1">
            <a:blip r:embed="rId5"/>
            <a:srcRect l="22279" t="50000"/>
            <a:stretch/>
          </p:blipFill>
          <p:spPr>
            <a:xfrm>
              <a:off x="2969544" y="5521254"/>
              <a:ext cx="9045957" cy="91431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292441" y="5061052"/>
            <a:ext cx="351576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因释其耒而守株，冀复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兔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7843" y="5042946"/>
            <a:ext cx="37134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兔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不可复得，而身为宋国笑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用自己的话写一写文中画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句子的意思。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兔子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折颈而死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农夫会想些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025" y="1946155"/>
            <a:ext cx="960572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一只兔子跑过来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撞到树桩上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折断脖子死了。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9363" y="4040323"/>
            <a:ext cx="1072255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我以后不用干活了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只要天天都守在树桩旁边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等着撞到树桩上的兔子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就有吃的了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这是多么美好的事情啊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62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766</Words>
  <Application>Microsoft Office PowerPoint</Application>
  <PresentationFormat>自定义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NEU-XT</vt:lpstr>
      <vt:lpstr>NEU-HZ</vt:lpstr>
      <vt:lpstr>NEU-BZ</vt:lpstr>
      <vt:lpstr>方正楷体_GBK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2026-02-28T09:22:37Z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