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小标宋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方正隶变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楷体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大标宋_GBK" pitchFamily="65" charset="-122"/>
      <p:regular r:id="rId25"/>
    </p:embeddedFont>
    <p:embeddedFont>
      <p:font typeface="微软雅黑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鹿角和鹿腿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3341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66"/>
          <a:stretch/>
        </p:blipFill>
        <p:spPr bwMode="auto">
          <a:xfrm>
            <a:off x="335915" y="1546831"/>
            <a:ext cx="11176000" cy="571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30"/>
          <a:stretch/>
        </p:blipFill>
        <p:spPr bwMode="auto">
          <a:xfrm>
            <a:off x="335915" y="3474265"/>
            <a:ext cx="11176000" cy="605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59861" y="2086563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793370"/>
              </p:ext>
            </p:extLst>
          </p:nvPr>
        </p:nvGraphicFramePr>
        <p:xfrm>
          <a:off x="487354" y="213661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364516" y="2077500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393034"/>
              </p:ext>
            </p:extLst>
          </p:nvPr>
        </p:nvGraphicFramePr>
        <p:xfrm>
          <a:off x="3392009" y="212755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6397426" y="2095618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581086"/>
              </p:ext>
            </p:extLst>
          </p:nvPr>
        </p:nvGraphicFramePr>
        <p:xfrm>
          <a:off x="6424919" y="214567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9302081" y="2086555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611465"/>
              </p:ext>
            </p:extLst>
          </p:nvPr>
        </p:nvGraphicFramePr>
        <p:xfrm>
          <a:off x="9329574" y="213660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476466" y="4049563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381269"/>
              </p:ext>
            </p:extLst>
          </p:nvPr>
        </p:nvGraphicFramePr>
        <p:xfrm>
          <a:off x="503959" y="409961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381121" y="4040500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340822"/>
              </p:ext>
            </p:extLst>
          </p:nvPr>
        </p:nvGraphicFramePr>
        <p:xfrm>
          <a:off x="3408614" y="409055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414031" y="4058618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306156"/>
              </p:ext>
            </p:extLst>
          </p:nvPr>
        </p:nvGraphicFramePr>
        <p:xfrm>
          <a:off x="6441524" y="410867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318686" y="4049555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213095"/>
              </p:ext>
            </p:extLst>
          </p:nvPr>
        </p:nvGraphicFramePr>
        <p:xfrm>
          <a:off x="9346179" y="409960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4541"/>
            <a:ext cx="1008232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画出恰当的词语。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这位工匠选用一块色泽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匀称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精美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别致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的碧玉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雕刻了一枚样式新颖、造型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匀称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精美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别致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匀称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精美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别致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玉佩。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319144" y="23821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443347" y="34129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75856" y="446451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12966"/>
            <a:ext cx="1111086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三、判断下列句子中的感叹号所表示的感情。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惊讶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遗憾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喜悦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我的角多么的精美别致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好像两束美丽的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珊瑚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!(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他从来没有注意到自己是这么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漂亮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!(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这四条腿太细了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怎么配得上这两只美丽的角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呢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!(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72614" y="32896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71625" y="43123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81679" y="53951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四、判断下列句子运用的描写方法。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可多选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动作描写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语言描写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外貌描写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神态描写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有力的长腿在灌木丛中蹦来跳去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Calibri"/>
                <a:ea typeface="方正书宋_GBK"/>
                <a:cs typeface="Times New Roman"/>
              </a:rPr>
              <a:t>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鹿忽然看到了自己的腿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不禁噘起了嘴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皱起了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眉头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鹿叹了口气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两只美丽的角差点儿让我送了命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可四条难看的腿却让我狮口逃生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710087" y="26760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81005" y="4180003"/>
            <a:ext cx="813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26377" y="5695982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AB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158</Words>
  <Application>Microsoft Office PowerPoint</Application>
  <PresentationFormat>自定义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方正大标宋简体</vt:lpstr>
      <vt:lpstr>方正小标宋_GBK</vt:lpstr>
      <vt:lpstr>方正书宋_GBK</vt:lpstr>
      <vt:lpstr>Wingdings</vt:lpstr>
      <vt:lpstr>汉仪雅酷黑 95W</vt:lpstr>
      <vt:lpstr>方正仿宋_GBK</vt:lpstr>
      <vt:lpstr>方正黑体_GBK</vt:lpstr>
      <vt:lpstr>方正隶变_GBK</vt:lpstr>
      <vt:lpstr>NEU-HZ</vt:lpstr>
      <vt:lpstr>方正楷体_GBK</vt:lpstr>
      <vt:lpstr>NEU-BZ</vt:lpstr>
      <vt:lpstr>Times New Roman</vt:lpstr>
      <vt:lpstr>楷体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2026-02-28T07:44:29Z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