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NEU-XT" pitchFamily="18" charset="-122"/>
      <p:regular r:id="rId27"/>
    </p:embeddedFont>
    <p:embeddedFont>
      <p:font typeface="MS Gothic" pitchFamily="49" charset="-128"/>
      <p:regular r:id="rId28"/>
    </p:embeddedFont>
    <p:embeddedFont>
      <p:font typeface="方正楷体_GBK" pitchFamily="65" charset="-122"/>
      <p:regular r:id="rId29"/>
    </p:embeddedFont>
    <p:embeddedFont>
      <p:font typeface="NEU-HZ" pitchFamily="2" charset="-122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 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72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一、给下列加点字选择正确的读音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qiào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qiáo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shāo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xiāo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虫卵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nuǎn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luǎn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搏斗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pó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bó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钳子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qián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qán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腹部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fú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fù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23876" y="23149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36248" y="2303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39337" y="33568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77150" y="33568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23876" y="43718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892655" y="43718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25734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3451" y="25353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9591" y="35643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3451" y="35643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46264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8221" y="46222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04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透明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透亮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这些小虾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通体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像玻璃似的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这是才长大的。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耀眼的灯光把广场照得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通明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1986" y="26158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透明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4350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透亮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04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扇一扇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一翘一翘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一鼓一鼓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一眨一眨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青蛙躲在池塘里唱歌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肚皮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天上的星星像孩子的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眼睛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      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大公鹅看到人就追过来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高声叫着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翅膀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的。</a:t>
            </a:r>
          </a:p>
        </p:txBody>
      </p:sp>
      <p:sp>
        <p:nvSpPr>
          <p:cNvPr id="6" name="矩形 5"/>
          <p:cNvSpPr/>
          <p:nvPr/>
        </p:nvSpPr>
        <p:spPr>
          <a:xfrm>
            <a:off x="6972465" y="25785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一鼓一鼓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0949" y="3422017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一眨一眨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22699" y="4155940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一扇一扇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8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三、根据课文内容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判断下列说法的正误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正确的打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错误的打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作者很喜欢小虾。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小虾是一种非常文静的小动物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从来不打斗。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不停地舞动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一张一张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一翘一翘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一突一突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生动地写出了小虾受到惊扰后的样子。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62533" y="24759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568802" y="339290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289691" y="48765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从葡萄架的空隙里漏下的阳光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洒落在水面上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像许多大大小小的圆镜。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仿写比喻句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这不正好用来养小鱼小虾吗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改为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陈述句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064456"/>
            <a:ext cx="944168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从屋檐落下来的雨水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掉在地面上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像一串串断了线的珠子。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8662" y="5589240"/>
            <a:ext cx="508985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这正好用来养小鱼小虾。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293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Arial</vt:lpstr>
      <vt:lpstr>宋体</vt:lpstr>
      <vt:lpstr>楷体</vt:lpstr>
      <vt:lpstr>华文宋体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汉仪雅酷黑 95W</vt:lpstr>
      <vt:lpstr>方正大标宋简体</vt:lpstr>
      <vt:lpstr>Times New Roman</vt:lpstr>
      <vt:lpstr>NEU-XT</vt:lpstr>
      <vt:lpstr>MS Gothic</vt:lpstr>
      <vt:lpstr>方正楷体_GBK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2026-03-11T02:41:21Z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