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黑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大标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latin typeface="Calibri"/>
                <a:ea typeface="方正小标宋_GBK"/>
                <a:cs typeface="Times New Roman"/>
              </a:rPr>
              <a:t>会摇尾巴的狼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74300" y="874302"/>
            <a:ext cx="11304258" cy="2898521"/>
            <a:chOff x="474300" y="874302"/>
            <a:chExt cx="11304258" cy="2898521"/>
          </a:xfrm>
        </p:grpSpPr>
        <p:sp>
          <p:nvSpPr>
            <p:cNvPr id="3" name="矩形 2"/>
            <p:cNvSpPr/>
            <p:nvPr/>
          </p:nvSpPr>
          <p:spPr>
            <a:xfrm>
              <a:off x="505459" y="874302"/>
              <a:ext cx="11273099" cy="2708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\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划去下列加点字的错误读音。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驯良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xùn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xǜn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犹豫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yóu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yōu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尘土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chéng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chén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凶恶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xiōng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xōng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狠毒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hěn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kěn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丝毫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hǎo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háo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15041" y="234489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397468" y="233438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754797" y="233146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74300" y="313562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370308" y="315727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279895" y="315727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57975" y="2228519"/>
            <a:ext cx="791395" cy="234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531349" y="2227885"/>
            <a:ext cx="791395" cy="234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793207" y="2280746"/>
            <a:ext cx="1265193" cy="234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53721" y="3135628"/>
            <a:ext cx="1047911" cy="234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531349" y="3040258"/>
            <a:ext cx="791395" cy="234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883741" y="3068358"/>
            <a:ext cx="791395" cy="2340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356"/>
            <a:ext cx="1100645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二、下列各组词语中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都有一个错别字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请先用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标出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再把正确的字写在括号里。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陷阱　　模样　　可怜　　毫不优豫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狡滑　　轻蔑　　龇牙　　花言巧语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40675" y="3429000"/>
            <a:ext cx="69180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574125" y="2813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犹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71285" y="4414319"/>
            <a:ext cx="69180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574125" y="38998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6053"/>
            <a:ext cx="109381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尘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伸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狼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尖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2324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狠心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33204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狼狈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0743" y="2324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尘土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0743" y="33204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5588" y="23132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95588" y="3345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交给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00561" y="23132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伸手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00561" y="33272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05459" y="832020"/>
            <a:ext cx="11006455" cy="5586145"/>
            <a:chOff x="505459" y="880148"/>
            <a:chExt cx="11006455" cy="5586145"/>
          </a:xfrm>
        </p:grpSpPr>
        <p:sp>
          <p:nvSpPr>
            <p:cNvPr id="6" name="矩形 5"/>
            <p:cNvSpPr/>
            <p:nvPr/>
          </p:nvSpPr>
          <p:spPr>
            <a:xfrm>
              <a:off x="505459" y="880148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四、读句子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完成练习。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照样子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用加点的关联词写句子。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例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你再会摇尾巴</a:t>
              </a:r>
              <a:r>
                <a:rPr lang="en-US" altLang="zh-CN" sz="3400">
                  <a:latin typeface="方正仿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也还是凶恶的狼。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sz="3400" smtClean="0">
                <a:latin typeface="NEU-HZ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“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你这老家伙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!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不快点儿过来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等我出去就吃掉你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!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朗读这句话时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应该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用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的语气。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Calibri"/>
                  <a:ea typeface="宋体"/>
                  <a:cs typeface="Times New Roman"/>
                </a:rPr>
                <a:t>A.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可怜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B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讨好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C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凶残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D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假惺惺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468636" y="291761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3750626" y="290754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56865" y="3188476"/>
            <a:ext cx="823762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电子游戏再好玩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也不能天天玩。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3005" y="48658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96612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五、理解课文填空。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老山羊认出了狼是狼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是因为老山羊看到了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。这个故事告诉我们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47044" y="24354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硬尾巴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2216" y="2303072"/>
            <a:ext cx="892905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轻易相信坏人的花言巧语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要认清他们的真面目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257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NEU-XT</vt:lpstr>
      <vt:lpstr>NEU-HZ</vt:lpstr>
      <vt:lpstr>NEU-BZ</vt:lpstr>
      <vt:lpstr>Times New Roman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2026-02-28T07:04:48Z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