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方正黑体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NEU-XT" pitchFamily="18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楷体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大标宋_GBK" pitchFamily="65" charset="-122"/>
      <p:regular r:id="rId28"/>
    </p:embeddedFont>
    <p:embeddedFont>
      <p:font typeface="微软雅黑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66" d="100"/>
          <a:sy n="66" d="100"/>
        </p:scale>
        <p:origin x="-58" y="-374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守株待兔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82160" y="861094"/>
            <a:ext cx="10961420" cy="4398426"/>
            <a:chOff x="482160" y="861094"/>
            <a:chExt cx="10961420" cy="4398426"/>
          </a:xfrm>
        </p:grpSpPr>
        <p:sp>
          <p:nvSpPr>
            <p:cNvPr id="3" name="矩形 2"/>
            <p:cNvSpPr/>
            <p:nvPr/>
          </p:nvSpPr>
          <p:spPr>
            <a:xfrm>
              <a:off x="505460" y="861094"/>
              <a:ext cx="10938120" cy="4278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一、给下列加点字选择正确的读音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打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宋国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sòng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sòn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为难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wéi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wèi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en-US" altLang="zh-CN" sz="3400" smtClean="0">
                <a:latin typeface="NEU-XT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耕地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gēng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gēn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希冀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jì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yì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头颈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jǐnɡ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ɡěnɡ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复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得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fú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fù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60" y="260673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97515" y="259470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82160" y="361337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508909" y="360123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47918" y="464396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97514" y="464396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32155" y="23991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471544" y="23510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83344" y="34299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008687" y="34148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92063" y="446430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029198" y="43728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70366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3"/>
          <a:stretch/>
        </p:blipFill>
        <p:spPr bwMode="auto">
          <a:xfrm>
            <a:off x="177800" y="1714500"/>
            <a:ext cx="11836400" cy="59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298022" y="2383935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614647"/>
              </p:ext>
            </p:extLst>
          </p:nvPr>
        </p:nvGraphicFramePr>
        <p:xfrm>
          <a:off x="325515" y="24339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2661818" y="2392852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670411"/>
              </p:ext>
            </p:extLst>
          </p:nvPr>
        </p:nvGraphicFramePr>
        <p:xfrm>
          <a:off x="2689311" y="244290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5040053" y="2413801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830681"/>
              </p:ext>
            </p:extLst>
          </p:nvPr>
        </p:nvGraphicFramePr>
        <p:xfrm>
          <a:off x="5067546" y="246385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7454387" y="2407999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81060"/>
              </p:ext>
            </p:extLst>
          </p:nvPr>
        </p:nvGraphicFramePr>
        <p:xfrm>
          <a:off x="7481880" y="24580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9917451" y="2404884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732077"/>
              </p:ext>
            </p:extLst>
          </p:nvPr>
        </p:nvGraphicFramePr>
        <p:xfrm>
          <a:off x="9944944" y="245493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253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三、给下列句子选择合适的解释。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扭断脖子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而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死。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田地中有一个树桩。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希望能再得到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兔子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	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而他自己也被宋国人耻笑。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田中有株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折颈而死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冀复得兔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而身为宋国笑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3740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32840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3740" y="42438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47240" y="41860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65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四、运用多种方法理解词语的意思。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兔走触株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意思不同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在文中的意思是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结合右边的图片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知道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因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释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其耒而守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株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株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的意思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图中的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00800" y="3007304"/>
            <a:ext cx="4410984" cy="32771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36939" y="24225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94604" y="4764829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五、根据课文内容给下面的图片排序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6105" y="2916418"/>
            <a:ext cx="10875809" cy="19680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67996" y="861094"/>
            <a:ext cx="22220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方正黑体_GBK"/>
                <a:cs typeface="Times New Roman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方正黑体_GBK"/>
                <a:cs typeface="Times New Roman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方正黑体_GBK"/>
                <a:cs typeface="Times New Roman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191</Words>
  <Application>Microsoft Office PowerPoint</Application>
  <PresentationFormat>自定义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方正仿宋_GBK</vt:lpstr>
      <vt:lpstr>华文宋体</vt:lpstr>
      <vt:lpstr>方正黑体_GBK</vt:lpstr>
      <vt:lpstr>方正隶变_GBK</vt:lpstr>
      <vt:lpstr>NEU-XT</vt:lpstr>
      <vt:lpstr>NEU-HZ</vt:lpstr>
      <vt:lpstr>NEU-BZ</vt:lpstr>
      <vt:lpstr>方正楷体_GBK</vt:lpstr>
      <vt:lpstr>Times New Roman</vt:lpstr>
      <vt:lpstr>楷体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2026-02-28T06:51:39Z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