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第四单元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683789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555495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829243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132484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28894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二、听写诗句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借问酒家何处有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?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牧童遥指杏花村。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88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