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第三单元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174283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523952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960729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489295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019456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二、听读句子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照样子写一个句子。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11973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太阳睡醒了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露出了红红的脸蛋。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(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拟人句即可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)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100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2026-02-26T01:07:04Z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