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微软雅黑" pitchFamily="34" charset="-122"/>
      <p:regular r:id="rId6"/>
      <p:bold r:id="rId7"/>
    </p:embeddedFont>
    <p:embeddedFont>
      <p:font typeface="方正小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方正楷体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隶变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第一单元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3213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融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化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327479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偶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尔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365815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60152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925951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荷叶挨挨挤挤的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像一个个碧绿的大圆盘。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92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微软雅黑</vt:lpstr>
      <vt:lpstr>方正小标宋_GBK</vt:lpstr>
      <vt:lpstr>方正黑体_GBK</vt:lpstr>
      <vt:lpstr>方正仿宋_GBK</vt:lpstr>
      <vt:lpstr>方正楷体_GBK</vt:lpstr>
      <vt:lpstr>Wingdings</vt:lpstr>
      <vt:lpstr>方正大标宋_GBK</vt:lpstr>
      <vt:lpstr>方正书宋_GBK</vt:lpstr>
      <vt:lpstr>方正大标宋简体</vt:lpstr>
      <vt:lpstr>方正隶变_GBK</vt:lpstr>
      <vt:lpstr>NEU-BZ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2026-02-26T01:00:06Z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