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9" r:id="rId10"/>
    <p:sldId id="521" r:id="rId11"/>
    <p:sldId id="522" r:id="rId12"/>
    <p:sldId id="523" r:id="rId13"/>
    <p:sldId id="524" r:id="rId14"/>
    <p:sldId id="525" r:id="rId15"/>
    <p:sldId id="526" r:id="rId16"/>
    <p:sldId id="527" r:id="rId17"/>
    <p:sldId id="427" r:id="rId18"/>
  </p:sldIdLst>
  <p:sldSz cx="12192000" cy="6858000"/>
  <p:notesSz cx="6858000" cy="9144000"/>
  <p:embeddedFontLst>
    <p:embeddedFont>
      <p:font typeface="方正小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隶变_GBK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楷体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仿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八模块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5614" y="867278"/>
            <a:ext cx="1066596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用英文完成下列句子。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14" y="1705345"/>
            <a:ext cx="7008368" cy="194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9081" y="3776954"/>
            <a:ext cx="1028210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dragon on a piece of paper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about a toy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4451" y="38964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5956" y="466467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panda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89" y="1034419"/>
            <a:ext cx="6882947" cy="186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33589" y="3000891"/>
            <a:ext cx="1050860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will your brother do tomorrow?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4.I’m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2938" y="391652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6426" y="3928114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0631" y="39311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8037" y="4675677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6900" y="4675676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55705" y="470446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659612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How to Make an Animal Bookmark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Things we need: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 piece of white paper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pair of scissors(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剪刀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3.crayons	4.a piece of ribbon(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彩带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861094"/>
            <a:ext cx="10659612" cy="4445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Making steps:</a:t>
            </a:r>
            <a:endParaRPr lang="zh-CN" altLang="zh-CN" sz="32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1.Draw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a lovely animal on the paper.	</a:t>
            </a:r>
            <a:endParaRPr lang="en-US" altLang="zh-CN" sz="32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2.Colour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the animal with crayons.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3.Cut out the animal with the scissors.	</a:t>
            </a:r>
            <a:endParaRPr lang="en-US" altLang="zh-CN" sz="32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4.Make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a small hole at the top of the animal.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5.Put the ribbon through the hole and tie it.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16"/>
            <a:ext cx="107777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many things do we need to make the bookmark?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A.Three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2.Which one don’t we need to make the bookmark?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animal.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B.Ribbon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C.A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pair of scissors.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3.How many steps do we need to make the bookmark?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A.Three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5046" y="10316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416" y="2528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475" y="41481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)4.Why do we need a piece of white paper?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 to draw an animal on it.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make a hole with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should write numbers on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5.What’s the last step of making the bookmark?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193" y="4989352"/>
            <a:ext cx="77283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                                B.                          C.</a:t>
            </a:r>
            <a:endParaRPr lang="zh-CN" altLang="en-US" dirty="0"/>
          </a:p>
        </p:txBody>
      </p:sp>
      <p:pic>
        <p:nvPicPr>
          <p:cNvPr id="8" name="image1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4046" y="5154515"/>
            <a:ext cx="1754379" cy="1604054"/>
          </a:xfrm>
          <a:prstGeom prst="rect">
            <a:avLst/>
          </a:prstGeom>
        </p:spPr>
      </p:pic>
      <p:pic>
        <p:nvPicPr>
          <p:cNvPr id="9" name="image1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71798" y="5106127"/>
            <a:ext cx="1731674" cy="1583295"/>
          </a:xfrm>
          <a:prstGeom prst="rect">
            <a:avLst/>
          </a:prstGeom>
        </p:spPr>
      </p:pic>
      <p:pic>
        <p:nvPicPr>
          <p:cNvPr id="10" name="image19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318336" y="4989352"/>
            <a:ext cx="1782010" cy="162931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24618" y="10513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4618" y="41219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0325" y="861094"/>
            <a:ext cx="1089672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七、明天是星期日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你和家人打算去公园玩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请你根据下面的中文提示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写一篇小短文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骑自行车　放风筝　踢足球　高兴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897" y="3206923"/>
            <a:ext cx="10769152" cy="313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Tomorrow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Sunday.I’m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park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family.We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bike.My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father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take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pictures.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My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mother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fly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kite.I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football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brother.We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happy.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861094"/>
            <a:ext cx="107686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一、根据所给出中文意思完成句子。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dog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昨天我画了一只狗并涂了颜色。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2.Please give me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请给我一张纸。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paper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first,and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then put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the kite.(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她先剪纸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然后把木棍放在风筝上。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9100" y="17650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1868" y="1768698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9654" y="3282136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piece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58249" y="326461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71797" y="413900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0211" y="4072340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sticks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3915" y="861094"/>
            <a:ext cx="107686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4.Daming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kite.(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给风筝系上了绳子。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5.Tom can write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well.(Tom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能把中国汉字写得好。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8170" y="100099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5792" y="97582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strings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8465" y="2527255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27" y="2546751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7438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)1.Will it be rainy in New York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will Kate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)3.Will you go fishing 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 did you do last night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)5.Thank you for helping us.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7628" y="1562206"/>
            <a:ext cx="396018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will play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  <a:cs typeface="Times New Roman"/>
            </a:endParaRP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ping-pong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with Lucy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saw a film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think so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D.You’re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welcome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will.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851620" y="1798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416" y="25958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3512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1817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9996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76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present for my cousin.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C.making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)2.Tomorrow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birthday.He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ask his friends to come.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A.Tom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B.Tim’s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C.Kim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7273" y="25960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7273" y="41144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61094"/>
            <a:ext cx="1093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)3.You can write the Chinese word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“dragon”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B.to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)4.Daming put sticks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paper.Then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strings 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A.painted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B.visited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)5.I’m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my cousin Jack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A.swims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B.swimming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C.swim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3484" y="10605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2" y="25877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0778" y="49447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9765"/>
            <a:ext cx="10819678" cy="130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四、周末到了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同学们都有什么安排呢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根据问题和所给图片选择合适的选项。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95635"/>
              </p:ext>
            </p:extLst>
          </p:nvPr>
        </p:nvGraphicFramePr>
        <p:xfrm>
          <a:off x="505459" y="947436"/>
          <a:ext cx="10861623" cy="2710164"/>
        </p:xfrm>
        <a:graphic>
          <a:graphicData uri="http://schemas.openxmlformats.org/drawingml/2006/table">
            <a:tbl>
              <a:tblPr firstRow="1" firstCol="1" bandRow="1"/>
              <a:tblGrid>
                <a:gridCol w="3620541"/>
                <a:gridCol w="3620541"/>
                <a:gridCol w="3620541"/>
              </a:tblGrid>
              <a:tr h="50964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What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will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they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this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weekend?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005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5460" y="3739518"/>
            <a:ext cx="7421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A.Mike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play basketball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B.Sarah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do her homework.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C.Tony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go fishing with Grandpa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D.Lucy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go swimming.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E.Bob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read a book in the library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F.Lily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go to the zoo with her parents.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60" y="1520771"/>
            <a:ext cx="17908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)1.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8698" y="1538806"/>
            <a:ext cx="168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81225" y="1514804"/>
            <a:ext cx="1585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)3.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2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51654" y="2158035"/>
            <a:ext cx="2438834" cy="1422713"/>
          </a:xfrm>
          <a:prstGeom prst="rect">
            <a:avLst/>
          </a:prstGeom>
        </p:spPr>
      </p:pic>
      <p:pic>
        <p:nvPicPr>
          <p:cNvPr id="12" name="image250.jpeg"/>
          <p:cNvPicPr/>
          <p:nvPr/>
        </p:nvPicPr>
        <p:blipFill rotWithShape="1">
          <a:blip r:embed="rId5"/>
          <a:srcRect r="24622" b="2330"/>
          <a:stretch/>
        </p:blipFill>
        <p:spPr>
          <a:xfrm>
            <a:off x="5016182" y="2227346"/>
            <a:ext cx="1846012" cy="1395347"/>
          </a:xfrm>
          <a:prstGeom prst="rect">
            <a:avLst/>
          </a:prstGeom>
        </p:spPr>
      </p:pic>
      <p:pic>
        <p:nvPicPr>
          <p:cNvPr id="13" name="image251.jpeg"/>
          <p:cNvPicPr/>
          <p:nvPr/>
        </p:nvPicPr>
        <p:blipFill rotWithShape="1">
          <a:blip r:embed="rId6"/>
          <a:srcRect r="19091"/>
          <a:stretch/>
        </p:blipFill>
        <p:spPr>
          <a:xfrm>
            <a:off x="8545963" y="2151549"/>
            <a:ext cx="1982220" cy="14291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65148" y="15253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2158" y="15555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00294" y="15253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51127"/>
              </p:ext>
            </p:extLst>
          </p:nvPr>
        </p:nvGraphicFramePr>
        <p:xfrm>
          <a:off x="505459" y="947436"/>
          <a:ext cx="10861623" cy="2710164"/>
        </p:xfrm>
        <a:graphic>
          <a:graphicData uri="http://schemas.openxmlformats.org/drawingml/2006/table">
            <a:tbl>
              <a:tblPr firstRow="1" firstCol="1" bandRow="1"/>
              <a:tblGrid>
                <a:gridCol w="3620541"/>
                <a:gridCol w="3620541"/>
                <a:gridCol w="3620541"/>
              </a:tblGrid>
              <a:tr h="50964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What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will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they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do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this</a:t>
                      </a:r>
                      <a:r>
                        <a:rPr lang="en-US" sz="32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weekend?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005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05460" y="3739518"/>
            <a:ext cx="7421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A.Mike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play basketball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B.Sarah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do her homework.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C.Tony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go fishing with Grandpa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D.Lucy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go swimming.</a:t>
            </a:r>
            <a:endParaRPr lang="zh-CN" altLang="zh-CN" sz="32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err="1">
                <a:latin typeface="Times New Roman"/>
                <a:ea typeface="宋体"/>
                <a:cs typeface="Times New Roman"/>
              </a:rPr>
              <a:t>E.Bob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 will read a book in the library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200" dirty="0" err="1" smtClean="0">
                <a:latin typeface="Times New Roman"/>
                <a:ea typeface="宋体"/>
                <a:cs typeface="Times New Roman"/>
              </a:rPr>
              <a:t>F.Lily</a:t>
            </a:r>
            <a:r>
              <a:rPr lang="en-US" altLang="zh-CN" sz="32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>
                <a:latin typeface="Times New Roman"/>
                <a:ea typeface="宋体"/>
                <a:cs typeface="Times New Roman"/>
              </a:rPr>
              <a:t>will go to the zoo with her parents.</a:t>
            </a:r>
            <a:endParaRPr lang="zh-CN" altLang="zh-CN" sz="32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60" y="1520771"/>
            <a:ext cx="17908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)4.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8698" y="1538806"/>
            <a:ext cx="168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)5.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81225" y="1514804"/>
            <a:ext cx="1585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2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2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)6.</a:t>
            </a:r>
            <a:endParaRPr lang="zh-CN" altLang="en-US" sz="32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7" name="image2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175694"/>
            <a:ext cx="1796323" cy="1410804"/>
          </a:xfrm>
          <a:prstGeom prst="rect">
            <a:avLst/>
          </a:prstGeom>
        </p:spPr>
      </p:pic>
      <p:pic>
        <p:nvPicPr>
          <p:cNvPr id="18" name="image253.jpeg"/>
          <p:cNvPicPr/>
          <p:nvPr/>
        </p:nvPicPr>
        <p:blipFill rotWithShape="1">
          <a:blip r:embed="rId5"/>
          <a:srcRect r="50000"/>
          <a:stretch/>
        </p:blipFill>
        <p:spPr>
          <a:xfrm>
            <a:off x="5485965" y="1991560"/>
            <a:ext cx="1376229" cy="1605669"/>
          </a:xfrm>
          <a:prstGeom prst="rect">
            <a:avLst/>
          </a:prstGeom>
        </p:spPr>
      </p:pic>
      <p:pic>
        <p:nvPicPr>
          <p:cNvPr id="19" name="image254.jpeg"/>
          <p:cNvPicPr/>
          <p:nvPr/>
        </p:nvPicPr>
        <p:blipFill rotWithShape="1">
          <a:blip r:embed="rId6"/>
          <a:srcRect r="53789"/>
          <a:stretch/>
        </p:blipFill>
        <p:spPr>
          <a:xfrm>
            <a:off x="9089623" y="1971698"/>
            <a:ext cx="1279170" cy="16148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56865" y="1539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52428" y="15398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36313" y="1539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4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581</Words>
  <Application>Microsoft Office PowerPoint</Application>
  <PresentationFormat>自定义</PresentationFormat>
  <Paragraphs>162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Times New Roman</vt:lpstr>
      <vt:lpstr>方正小标宋_GBK</vt:lpstr>
      <vt:lpstr>Calibri</vt:lpstr>
      <vt:lpstr>方正黑体_GBK</vt:lpstr>
      <vt:lpstr>方正隶变_GBK</vt:lpstr>
      <vt:lpstr>微软雅黑</vt:lpstr>
      <vt:lpstr>汉仪雅酷黑 95W</vt:lpstr>
      <vt:lpstr>方正楷体_GBK</vt:lpstr>
      <vt:lpstr>方正大标宋简体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2026-03-26T02:11:01Z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