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隶变_GBK" charset="-122"/>
      <p:regular r:id="rId8"/>
    </p:embeddedFont>
    <p:embeddedFont>
      <p:font typeface="方正大标宋简体" charset="-122"/>
      <p:regular r:id="rId9"/>
    </p:embeddedFont>
    <p:embeddedFont>
      <p:font typeface="方正黑体_GBK" pitchFamily="65" charset="-122"/>
      <p:regular r:id="rId10"/>
    </p:embeddedFont>
    <p:embeddedFont>
      <p:font typeface="方正大标宋_GBK" charset="-122"/>
      <p:regular r:id="rId11"/>
    </p:embeddedFont>
    <p:embeddedFont>
      <p:font typeface="方正小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55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10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6937" y="849733"/>
            <a:ext cx="7596951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一、根据图片和首字母提示补全单词。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3237" y="1769503"/>
            <a:ext cx="10661623" cy="15357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6937" y="3505399"/>
            <a:ext cx="1041021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1.Mike is going to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2.This is 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3.I’ll have 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test.I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feel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n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4.Don’t forget to take your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p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4003" y="3585560"/>
            <a:ext cx="11560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irport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91002" y="4390525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icket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70447" y="5171560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ervous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45666" y="5959426"/>
            <a:ext cx="14221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assport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67505"/>
            <a:ext cx="1085255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二、选词填空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Where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When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How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going on holiday?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—To Beijing.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going to the zoo with you?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—Mum.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going to the park?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—At eight o’clock tomorrow morning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3574" y="1652631"/>
            <a:ext cx="8766496" cy="80534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3574" y="2487082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1469" y="3268162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07506" y="4089350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When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9" y="867505"/>
            <a:ext cx="1085255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Who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Where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When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How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you going to take?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Clothes,shoes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and the ticket.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does your mother go to work?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—He goes to work by car.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7890" y="973123"/>
            <a:ext cx="8766496" cy="80534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7890" y="1770077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6625" y="3283323"/>
            <a:ext cx="10310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How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76056"/>
            <a:ext cx="1080222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1.Are you ready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your trip?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A.to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B.with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C.for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)2.Amy is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meet you in London.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A.going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B.went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C.goes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3.—When are you going to the zoo?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A.By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bike.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B.Four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four o’clock.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2736" y="24869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2736" y="39574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6781" y="53728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136</Words>
  <Application>Microsoft Office PowerPoint</Application>
  <PresentationFormat>自定义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方正隶变_GBK</vt:lpstr>
      <vt:lpstr>方正大标宋简体</vt:lpstr>
      <vt:lpstr>方正黑体_GBK</vt:lpstr>
      <vt:lpstr>汉仪雅酷黑 95W</vt:lpstr>
      <vt:lpstr>Wingdings</vt:lpstr>
      <vt:lpstr>方正大标宋_GBK</vt:lpstr>
      <vt:lpstr>方正小标宋_GBK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2026-03-27T02:53:09Z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