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9" r:id="rId3"/>
    <p:sldId id="500" r:id="rId4"/>
    <p:sldId id="501" r:id="rId5"/>
    <p:sldId id="502" r:id="rId6"/>
    <p:sldId id="427" r:id="rId7"/>
  </p:sldIdLst>
  <p:sldSz cx="12192000" cy="6858000"/>
  <p:notesSz cx="6858000" cy="9144000"/>
  <p:embeddedFontLst>
    <p:embeddedFont>
      <p:font typeface="方正隶变_GBK" charset="-122"/>
      <p:regular r:id="rId8"/>
    </p:embeddedFont>
    <p:embeddedFont>
      <p:font typeface="方正大标宋简体" charset="-122"/>
      <p:regular r:id="rId9"/>
    </p:embeddedFont>
    <p:embeddedFont>
      <p:font typeface="方正黑体_GBK" pitchFamily="65" charset="-122"/>
      <p:regular r:id="rId10"/>
    </p:embeddedFont>
    <p:embeddedFont>
      <p:font typeface="方正大标宋_GBK" charset="-122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47 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Module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堂上听力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79456"/>
            <a:ext cx="107015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选出录音中含有的单词。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1.A.cat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B.kite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C.card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2.A.paper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B.paint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C.piece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)3.A.China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B.child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C.Chinese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)4.A.draw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B.door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C.drew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5.A.work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B.worker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C.word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11729" y="1269682"/>
            <a:ext cx="165544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18881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953" y="26614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5850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3827" y="41811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7872" y="49172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16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861094"/>
            <a:ext cx="1076866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)6.A.wind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B.windy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C.win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)7.A.but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C.cut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8.A.make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B.made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C.may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)9.A.gave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B.great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C.green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10.A.like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B.kite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C.nice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461" y="10443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0832" y="18233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461" y="26285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755" y="33512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1509" y="41731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2500"/>
            <a:ext cx="108532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二、听问句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)1.A.Good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idea.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B.I like it.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 kite.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)2.A.No,I won’t.	B.I think so.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)3.A.Yes,you will.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course I will.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4.A.Yes,I will.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B.No,you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won’t.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do.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5.A.I went swimming.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B.I do homework.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C.I will play football with my dad.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416" y="17660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923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898" y="33954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9898" y="41827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7861" y="4970458"/>
            <a:ext cx="716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C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7845"/>
            <a:ext cx="106092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三、听句子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填上所缺的单词。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1.Let’s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 books on the desk.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2.His grandma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3.Daming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pictures last night.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TV yesterday.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5.Please draw a dragon on a piece of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2938" y="1773480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put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1692" y="2528678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Chinese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4193" y="33311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drew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3883" y="4122382"/>
            <a:ext cx="16385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watched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48418" y="4878135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paper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3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144</Words>
  <Application>Microsoft Office PowerPoint</Application>
  <PresentationFormat>自定义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方正隶变_GBK</vt:lpstr>
      <vt:lpstr>方正大标宋简体</vt:lpstr>
      <vt:lpstr>方正黑体_GBK</vt:lpstr>
      <vt:lpstr>汉仪雅酷黑 95W</vt:lpstr>
      <vt:lpstr>Wingdings</vt:lpstr>
      <vt:lpstr>方正大标宋_GBK</vt:lpstr>
      <vt:lpstr>方正小标宋_GBK</vt:lpstr>
      <vt:lpstr>Times New Roman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238</cp:revision>
  <dcterms:created xsi:type="dcterms:W3CDTF">2019-06-19T02:08:00Z</dcterms:created>
  <dcterms:modified xsi:type="dcterms:W3CDTF">2026-03-27T01:19:37Z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