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隶变_GBK" charset="-122"/>
      <p:regular r:id="rId9"/>
    </p:embeddedFont>
    <p:embeddedFont>
      <p:font typeface="方正黑体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大标宋_GBK" charset="-122"/>
      <p:regular r:id="rId12"/>
    </p:embeddedFont>
    <p:embeddedFont>
      <p:font typeface="方正小标宋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44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7343"/>
            <a:ext cx="1081061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一、补全对话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从方框中选择合适的句子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使对话通顺合理。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likes pandas.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B.Good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idea.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C.Of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course I will.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you do for him?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Daming:Tomorrow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brother’s birthday.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Xiaoyong: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Daming:I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 to make a birthday card for him.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Xiaoyong: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4066" y="1812022"/>
            <a:ext cx="10108734" cy="13841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03534" y="40385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27579" y="56491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6" y="867343"/>
            <a:ext cx="1081061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likes pandas.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B.Good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idea.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C.Of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course I will.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you do for him?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Daming:Will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help me?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Xiaoyong: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 does he like?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Daming: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Xiaoyong:You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draw a panda on it.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Daming:That’s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great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idea.Let’s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make it together.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2575" y="1119930"/>
            <a:ext cx="10108734" cy="13841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74063" y="33190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50018" y="41370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74350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make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China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wind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1.Tomorrow is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birthday.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2.I’ll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paper fish for 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girl’s mother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4.It will be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Harbin.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1020" y="2567031"/>
            <a:ext cx="5117285" cy="6459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93451" y="3354189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cat’s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4113644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86534" y="4885956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8743" y="5631644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windy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7115"/>
            <a:ext cx="1084416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三、看图完成句子。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A:Will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play basketball tomorrow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6956" y="1854367"/>
            <a:ext cx="2558699" cy="18365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8414" y="4045402"/>
            <a:ext cx="107518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A:Will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tomorrow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61094" y="4169714"/>
            <a:ext cx="2575534" cy="184865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00123" y="2578692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08825" y="2578692"/>
            <a:ext cx="11946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37180" y="4139990"/>
            <a:ext cx="17379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fly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22952" y="4953462"/>
            <a:ext cx="8190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6951" y="4956501"/>
            <a:ext cx="11192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8181" y="928973"/>
            <a:ext cx="1073856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tomorrow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 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17877" y="978823"/>
            <a:ext cx="2573279" cy="18470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6644" y="978823"/>
            <a:ext cx="28346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8897" y="1854841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3955" y="1787782"/>
            <a:ext cx="14495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won’t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163</Words>
  <Application>Microsoft Office PowerPoint</Application>
  <PresentationFormat>自定义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方正隶变_GBK</vt:lpstr>
      <vt:lpstr>方正黑体_GBK</vt:lpstr>
      <vt:lpstr>方正大标宋简体</vt:lpstr>
      <vt:lpstr>汉仪雅酷黑 95W</vt:lpstr>
      <vt:lpstr>Wingdings</vt:lpstr>
      <vt:lpstr>方正大标宋_GBK</vt:lpstr>
      <vt:lpstr>方正小标宋_GBK</vt:lpstr>
      <vt:lpstr>方正仿宋_GBK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2026-03-27T00:43:33Z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