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427" r:id="rId7"/>
  </p:sldIdLst>
  <p:sldSz cx="12192000" cy="6858000"/>
  <p:notesSz cx="6858000" cy="9144000"/>
  <p:embeddedFontLst>
    <p:embeddedFont>
      <p:font typeface="方正大标宋_GBK" charset="-122"/>
      <p:regular r:id="rId8"/>
    </p:embeddedFont>
    <p:embeddedFont>
      <p:font typeface="方正书宋_GBK" pitchFamily="65" charset="-122"/>
      <p:regular r:id="rId9"/>
    </p:embeddedFont>
    <p:embeddedFont>
      <p:font typeface="方正隶变_GBK" charset="-122"/>
      <p:regular r:id="rId10"/>
    </p:embeddedFont>
    <p:embeddedFont>
      <p:font typeface="方正小标宋_GBK" pitchFamily="65" charset="-122"/>
      <p:regular r:id="rId11"/>
    </p:embeddedFont>
    <p:embeddedFont>
      <p:font typeface="NEU-BZ" pitchFamily="2" charset="-122"/>
      <p:regular r:id="rId12"/>
      <p:bold r:id="rId13"/>
      <p:italic r:id="rId14"/>
      <p:boldItalic r:id="rId15"/>
    </p:embeddedFont>
    <p:embeddedFont>
      <p:font typeface="微软雅黑" pitchFamily="34" charset="-122"/>
      <p:regular r:id="rId16"/>
      <p:bold r:id="rId17"/>
    </p:embeddedFont>
    <p:embeddedFont>
      <p:font typeface="方正黑体_GBK" pitchFamily="65" charset="-122"/>
      <p:regular r:id="rId18"/>
    </p:embeddedFont>
    <p:embeddedFont>
      <p:font typeface="方正大标宋简体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6 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6 </a:t>
            </a:r>
            <a:r>
              <a:rPr lang="zh-CN" altLang="en-US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堂上听力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49574" y="861094"/>
            <a:ext cx="1075878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一、听句子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选出录音中含有的单词。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)1.A.get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B.got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C.getting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)2.A.presents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B.parents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C.pair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)3.A.stayed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B.say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C.today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)4.A.June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B.July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C.fly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)5.A.how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B.south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C.mouth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6.A.his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C.him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78092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254833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2820" y="334638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865" y="411848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83194" y="492714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71171" y="567390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3" name="image10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714442" y="1108789"/>
            <a:ext cx="1655445" cy="143954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5" y="862678"/>
            <a:ext cx="1081900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二、听问句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选答语。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1.A.I’m a student.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B.I went to Yinchuan.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)2.A.Yes,I did.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B.Yes,I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do.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)3.A.It’s in the east of China.	B.I live in New York.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4.A.I want to visit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China.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B.We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went there by train.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)5.A.Yes,they are.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B.Yes,it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is.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55687" y="1767240"/>
            <a:ext cx="5838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55687" y="257902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55686" y="330528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47817" y="409561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15810" y="484034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4" y="888169"/>
            <a:ext cx="1081061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三、听录音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判断下列图片与所听内容是否相符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相符的写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不相符的写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60" y="2791462"/>
            <a:ext cx="11151235" cy="2390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408271" y="4703497"/>
            <a:ext cx="55976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F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33020" y="4725144"/>
            <a:ext cx="5759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altLang="zh-CN" sz="3400" b="1" dirty="0" smtClean="0">
                <a:solidFill>
                  <a:srgbClr val="E7258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T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23992" y="4725144"/>
            <a:ext cx="5759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altLang="zh-CN" sz="3400" b="1" dirty="0" smtClean="0">
                <a:solidFill>
                  <a:srgbClr val="E7258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T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281407" y="4686692"/>
            <a:ext cx="55976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altLang="zh-CN" sz="3400" b="1" dirty="0">
                <a:solidFill>
                  <a:srgbClr val="E7258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F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560496" y="4725144"/>
            <a:ext cx="5759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altLang="zh-CN" sz="3400" b="1" dirty="0" smtClean="0">
                <a:solidFill>
                  <a:srgbClr val="E7258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T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861094"/>
            <a:ext cx="1092189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四、听短文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填上所缺的单词。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读三遍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My name is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Mary.I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went to Beijing with my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last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summer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holiday.Beijing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 in the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of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China.It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has many famous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.We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 Great Wall and took many photos of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it.We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also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the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Xiangshan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Mountain.It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was very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beautiful.We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6.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there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for a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week.We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had a lovely time there.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7774" y="1797918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parents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64625" y="2536164"/>
            <a:ext cx="11063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north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41836" y="3346389"/>
            <a:ext cx="12763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places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67771" y="3346389"/>
            <a:ext cx="13500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visited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21769" y="4139918"/>
            <a:ext cx="15921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climbed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079860" y="4898112"/>
            <a:ext cx="17363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stayed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178</Words>
  <Application>Microsoft Office PowerPoint</Application>
  <PresentationFormat>自定义</PresentationFormat>
  <Paragraphs>57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方正大标宋_GBK</vt:lpstr>
      <vt:lpstr>方正书宋_GBK</vt:lpstr>
      <vt:lpstr>汉仪雅酷黑 95W</vt:lpstr>
      <vt:lpstr>方正隶变_GBK</vt:lpstr>
      <vt:lpstr>方正小标宋_GBK</vt:lpstr>
      <vt:lpstr>NEU-BZ</vt:lpstr>
      <vt:lpstr>微软雅黑</vt:lpstr>
      <vt:lpstr>Wingdings</vt:lpstr>
      <vt:lpstr>Times New Roman</vt:lpstr>
      <vt:lpstr>方正黑体_GBK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239</cp:revision>
  <dcterms:created xsi:type="dcterms:W3CDTF">2019-06-19T02:08:00Z</dcterms:created>
  <dcterms:modified xsi:type="dcterms:W3CDTF">2026-03-20T09:33:32Z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