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方正隶变_GBK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_GBK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3677"/>
            <a:ext cx="1116362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有一项是多余的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write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teach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send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1.Mike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swimming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letter last Sunday.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3.She was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singer.She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lots of countries.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father was a teacher three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Chinese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5.Tina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cook last weekend.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04517" y="5221035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3988" y="30876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846" y="2407639"/>
            <a:ext cx="7331978" cy="6800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64929" y="379470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42458" y="451742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3714" y="5951925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41079"/>
            <a:ext cx="1076027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)1.She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and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 ten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A.teaches;wtites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B.taught;wrote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C.taught;writes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aunt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dancer many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C.were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)3.Did your grandma learn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foreign languages?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9500" y="24367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2419" y="39213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5455" y="53393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76219"/>
            <a:ext cx="108715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)4.Thirty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Chinese.But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now.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A.learns;learnt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B.learnt;learning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C.learn;learning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)5.Did Emily learn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 cook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C.cooked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6962" y="10635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814" y="41560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139</Words>
  <Application>Microsoft Office PowerPoint</Application>
  <PresentationFormat>自定义</PresentationFormat>
  <Paragraphs>44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Calibri</vt:lpstr>
      <vt:lpstr>方正隶变_GBK</vt:lpstr>
      <vt:lpstr>方正大标宋简体</vt:lpstr>
      <vt:lpstr>方正小标宋_GBK</vt:lpstr>
      <vt:lpstr>汉仪雅酷黑 95W</vt:lpstr>
      <vt:lpstr>方正大标宋_GBK</vt:lpstr>
      <vt:lpstr>微软雅黑</vt:lpstr>
      <vt:lpstr>Wingdings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2026-03-03T08:48:12Z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