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30" r:id="rId7"/>
    <p:sldId id="517" r:id="rId8"/>
    <p:sldId id="519" r:id="rId9"/>
    <p:sldId id="520" r:id="rId10"/>
    <p:sldId id="521" r:id="rId11"/>
    <p:sldId id="518" r:id="rId12"/>
    <p:sldId id="532" r:id="rId13"/>
    <p:sldId id="531" r:id="rId14"/>
    <p:sldId id="522" r:id="rId15"/>
    <p:sldId id="523" r:id="rId16"/>
    <p:sldId id="427" r:id="rId17"/>
  </p:sldIdLst>
  <p:sldSz cx="12192000" cy="6858000"/>
  <p:notesSz cx="6858000" cy="9144000"/>
  <p:embeddedFontLst>
    <p:embeddedFont>
      <p:font typeface="方正隶变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MS Mincho" charset="-128"/>
      <p:regular r:id="rId23"/>
    </p:embeddedFont>
    <p:embeddedFont>
      <p:font typeface="方正大标宋_GBK" pitchFamily="65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书宋_GBK" pitchFamily="65" charset="-122"/>
      <p:regular r:id="rId29"/>
    </p:embeddedFont>
    <p:embeddedFont>
      <p:font typeface="方正大标宋简体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第四模块综合训练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2238" y="924535"/>
            <a:ext cx="1030727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)1.You can go to the library on Mondays.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2.You are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hungry,so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can take some food to the library.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)3.You can take Line Four to the library.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)4.You can call 400****988 to make a reservation.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04328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6635" y="187490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7507" y="33414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5854" y="41646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136" y="874921"/>
            <a:ext cx="1071833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 live in the “computer age”.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People,like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scientists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科学家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writers,teachers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even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students,use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computers to do much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work.Computers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very important(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重要的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because they can work faster than us and make fewer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mistakes(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出错少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).Computers can help people do lots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work.Writers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use computers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write.Teachers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use them to teach and students use them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study.Computers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also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4921"/>
            <a:ext cx="107938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remember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记住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what you put into(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输入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them.Computers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very useful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helpul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are our good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friends.Do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want to have a computer?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5.We live in the “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age”.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A.reading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B.computer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C.book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)6.Computers can help people do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A.little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B.less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C.lots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797" y="336021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5797" y="48693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754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4921"/>
            <a:ext cx="1047505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7.Computers work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than us.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A.slower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B.better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C.faster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)8.What can computers remember?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do.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put into them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say.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)9.Computers are very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A.useful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helpful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C.beautiful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4478" y="10106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8053" y="25627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4478" y="48770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47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61094"/>
            <a:ext cx="1083578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六、小作文。你的新同学要去你学校的图书馆借书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请你根据下面的表格来介绍一下你学校的图书馆。不少于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句话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开头已给出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不计入总句数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047222"/>
              </p:ext>
            </p:extLst>
          </p:nvPr>
        </p:nvGraphicFramePr>
        <p:xfrm>
          <a:off x="7449423" y="2739176"/>
          <a:ext cx="3768052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2350546"/>
                <a:gridCol w="1417506"/>
              </a:tblGrid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Books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Shelf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animals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sports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computers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science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art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E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983565"/>
              </p:ext>
            </p:extLst>
          </p:nvPr>
        </p:nvGraphicFramePr>
        <p:xfrm>
          <a:off x="7650758" y="1011044"/>
          <a:ext cx="3768052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2350546"/>
                <a:gridCol w="1417506"/>
              </a:tblGrid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Books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Shelf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animals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B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sports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computers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science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D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art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方正书宋_GBK"/>
                          <a:cs typeface="Times New Roman"/>
                        </a:rPr>
                        <a:t>E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48747" y="883731"/>
            <a:ext cx="107686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big library in our school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many books in </a:t>
            </a:r>
            <a:r>
              <a:rPr lang="en-US" altLang="zh-CN" sz="3400" dirty="0" err="1">
                <a:latin typeface="Times New Roman"/>
                <a:ea typeface="方正书宋_GBK"/>
                <a:cs typeface="Times New Roman"/>
              </a:rPr>
              <a:t>it.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books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about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animals are on Shelf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B.The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books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about sports are on Shelf </a:t>
            </a:r>
            <a:r>
              <a:rPr lang="en-US" altLang="zh-CN" sz="3400" dirty="0" err="1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C.The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books about computers are on Shelf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A.The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books about science are on Shelf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D.The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books about art are on Shelf E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0938"/>
            <a:ext cx="108616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一、找出下面单词划线部分发音不同的一项。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igh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igh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igh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2.A.p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ie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3.A.g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B.sk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4.A.t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)5.A.p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</a:t>
            </a:r>
            <a:r>
              <a:rPr lang="en-US" altLang="zh-CN" sz="3400" u="sng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18825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996" y="260414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3829" y="34597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1847" y="4180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3461" y="49801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83083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)1.We can find different ways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our city clean.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A.keep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B.keeping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C.to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keep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)2.She can sing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well.She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dance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A.also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B.to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C.as well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553" y="253396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553" y="40699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83083"/>
            <a:ext cx="108022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)3.There are lots of ways to get information </a:t>
            </a:r>
            <a:r>
              <a:rPr lang="zh-CN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this topic.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4.What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these big books?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B.is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)5.Can you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your friends to come?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A.ask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B.to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ask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C.asks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824" y="10345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3053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1685" y="49277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4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61094"/>
            <a:ext cx="10567332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Sam,Amy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去学校图书馆搜集饮食的相关资料。请选择合适的选项补全对话。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arrive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library.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Sam:Excuse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me.1.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Librarian(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图书馆管理员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):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are on Shelf B.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Amy:2.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580076" y="2931953"/>
            <a:ext cx="6096000" cy="38041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there any CDs about food?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can find information from them as well.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</a:rPr>
              <a:t>C.Where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</a:rPr>
              <a:t> are the books about food?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</a:rPr>
              <a:t>D.Please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</a:rPr>
              <a:t> give them back next week.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E.Here’s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my library card.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511567" y="2982287"/>
            <a:ext cx="6000348" cy="37121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73441" y="296059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49446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61094"/>
            <a:ext cx="10567332" cy="568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Librarian:Yes.They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are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over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there on Shelf C.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Sam,Amy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&amp;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Lingling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Thank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you.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Lingling:Look.There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some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newspapers.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Sam:We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 to borrow(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these things.4.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6066" y="1021585"/>
            <a:ext cx="6000348" cy="380418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36734" y="1021585"/>
            <a:ext cx="6096000" cy="38041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there any CDs about food?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can find information from them as well.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</a:rPr>
              <a:t>C.Where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</a:rPr>
              <a:t> are the books about food?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</a:rPr>
              <a:t>D.Please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</a:rPr>
              <a:t> give them back next week.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E.Here’s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my library card.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1394315" y="49452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84734" y="56739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58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2532"/>
            <a:ext cx="1038277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Librarian:OK.5.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Sam,Amy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&amp;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Lingling:OK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Thank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you.Goodbye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Librarian:Bye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bye.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6066" y="1021585"/>
            <a:ext cx="6000348" cy="380418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36734" y="1021585"/>
            <a:ext cx="6096000" cy="38041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there any CDs about food?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can find information from them as well.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</a:rPr>
              <a:t>C.Where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</a:rPr>
              <a:t> are the books about food?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</a:rPr>
              <a:t>D.Please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</a:rPr>
              <a:t> give them back next week.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E.Here’s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my library card.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581661" y="10215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61094"/>
            <a:ext cx="10693167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send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get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put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1.We’ve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books for students.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 friend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these books and CDs to us last week.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3.Let’s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home library.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4.These books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 science.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them on this shelf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8132" y="2416030"/>
            <a:ext cx="7130642" cy="6040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4637" y="3133185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5927" y="3866168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9681" y="4608915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3255" y="5338859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2389" y="602912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69" y="841079"/>
            <a:ext cx="10751892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五、阅读理解。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)Sam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周末想去国家图书馆借书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请根据借书指南判断下列句子的正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Opening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Hours:Tuesday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Sunday 9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00—17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00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Reservation(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预约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):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library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WeChat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微信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account;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Telephone:400****988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Notice:Do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not take food or drinks into the library.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Location(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定位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Guide:Take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Line 4/Line 9/Line 16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969" y="2989296"/>
            <a:ext cx="10349220" cy="36715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522</Words>
  <Application>Microsoft Office PowerPoint</Application>
  <PresentationFormat>自定义</PresentationFormat>
  <Paragraphs>164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方正隶变_GBK</vt:lpstr>
      <vt:lpstr>Times New Roman</vt:lpstr>
      <vt:lpstr>方正小标宋_GBK</vt:lpstr>
      <vt:lpstr>微软雅黑</vt:lpstr>
      <vt:lpstr>汉仪雅酷黑 95W</vt:lpstr>
      <vt:lpstr>方正黑体_GBK</vt:lpstr>
      <vt:lpstr>MS Mincho</vt:lpstr>
      <vt:lpstr>方正大标宋_GBK</vt:lpstr>
      <vt:lpstr>NEU-BZ</vt:lpstr>
      <vt:lpstr>方正书宋_GBK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2026-03-27T09:16:11Z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