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4" r:id="rId5"/>
    <p:sldId id="501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357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一、判断下列单词划线部分读音是否相同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igh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)3.g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	t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ll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	sk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th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eir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6.w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	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tumn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79214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S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0116" y="25792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7601" y="33823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0116" y="338233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3668" y="415540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1172" y="415539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3779" y="841079"/>
            <a:ext cx="1091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bought two books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 can’t find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these pencils to the children.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many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 the shelf.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550253"/>
            <a:ext cx="6098796" cy="6291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6936" y="3275007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401955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give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4252" y="484452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3779" y="841079"/>
            <a:ext cx="1091350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give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come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4.We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going to have a picnic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tomorrow.We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ask our teachers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 books for 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006679"/>
            <a:ext cx="6098796" cy="6291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0195" y="251233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come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3291829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149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3361" y="867278"/>
            <a:ext cx="8905002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三、根据图片及首字母提示写单词完成句子。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21825"/>
            <a:ext cx="8858254" cy="13478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1973" y="3077408"/>
            <a:ext cx="789352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bag is too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our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books on this shelf.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send a birthday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friend.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5.Let’s go to the cinema to see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1882" y="3164482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2662" y="3853614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30157" y="462190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0685" y="531612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87846" y="6077883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ilm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149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2026-03-14T01:14:46Z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