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427" r:id="rId9"/>
  </p:sldIdLst>
  <p:sldSz cx="12192000" cy="6858000"/>
  <p:notesSz cx="6858000" cy="9144000"/>
  <p:embeddedFontLst>
    <p:embeddedFont>
      <p:font typeface="方正隶变_GBK" charset="-122"/>
      <p:regular r:id="rId10"/>
    </p:embeddedFon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黑体_GBK" pitchFamily="65" charset="-122"/>
      <p:regular r:id="rId14"/>
    </p:embeddedFont>
    <p:embeddedFont>
      <p:font typeface="方正大标宋_GBK" charset="-122"/>
      <p:regular r:id="rId15"/>
    </p:embeddedFont>
    <p:embeddedFont>
      <p:font typeface="方正书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Cambria Math" pitchFamily="18" charset="0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Unit </a:t>
            </a:r>
            <a:r>
              <a:rPr lang="en-US" altLang="zh-CN" sz="5600" b="1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1  Let’s make a home library</a:t>
            </a:r>
            <a:r>
              <a:rPr lang="zh-CN" altLang="en-US" sz="5600" b="1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？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551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一、根据首字母联系上下文写单词。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1.It’s a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place.You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can borrow books from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2.You can borrow books by using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3.Five and two is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six?Oh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4.You can listen to the music with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bag is 20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kg.It’s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1829" y="2502943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7021" y="3267461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51829" y="326746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9453" y="4058431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0652" y="4061440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49653" y="4851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3009" y="5590966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eavy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7115"/>
            <a:ext cx="1053377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根据示例仿写对话。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每空一词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is a book about science.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 B:Let’s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read it.</a:t>
            </a:r>
            <a:endParaRPr lang="zh-CN" altLang="en-US" sz="3400" dirty="0"/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734618"/>
            <a:ext cx="1234261" cy="15189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2303" y="3596561"/>
            <a:ext cx="1036599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A:Here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60068" y="3969610"/>
            <a:ext cx="1634133" cy="11224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35970" y="372811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8435" y="3728114"/>
            <a:ext cx="20683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hamburger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8969" y="4427557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Let’s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11885" y="4448480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949864"/>
            <a:ext cx="1075189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    B:Let’s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b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B:Let’s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97085" y="1172870"/>
            <a:ext cx="1690063" cy="1576729"/>
          </a:xfrm>
          <a:prstGeom prst="rect">
            <a:avLst/>
          </a:prstGeom>
        </p:spPr>
      </p:pic>
      <p:pic>
        <p:nvPicPr>
          <p:cNvPr id="9" name="image6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51876" y="3277017"/>
            <a:ext cx="1735272" cy="16010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8407" y="1286933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7794" y="1290379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4512" y="1320514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kite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1062" y="2318881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37910" y="2338698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it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8407" y="328092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81438" y="3293376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02653" y="3293375"/>
            <a:ext cx="15440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football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2212" y="4291608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play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09047" y="4369211"/>
            <a:ext cx="4283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527" y="870904"/>
            <a:ext cx="1075189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library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China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use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English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want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dictionary.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2.These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all books about science.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the park.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many books in this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5.You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bag over there.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5519" y="2424418"/>
            <a:ext cx="8791663" cy="604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25461" y="3028944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1218" y="376178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47191" y="4450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2998" y="5153675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library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0451" y="585851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use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248" y="1619405"/>
            <a:ext cx="10668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按要求完成下列各题。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have got books for teachers.(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改为否定句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books for teachers.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books about sports are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 Shelf 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对画线部分提问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books about sports?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6545" y="3238111"/>
            <a:ext cx="14864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haven’t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8600" y="323811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4048" y="480952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2292" y="480952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73248" y="886591"/>
                <a:ext cx="10668000" cy="3593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3.These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big books are </a:t>
                </a:r>
                <a:r>
                  <a:rPr lang="en-US" altLang="zh-CN" sz="3400" u="sng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art books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.(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对画线部分提问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)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u="sng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</a:t>
                </a:r>
                <a:r>
                  <a:rPr lang="zh-CN" altLang="zh-CN" sz="3400" dirty="0" smtClean="0">
                    <a:solidFill>
                      <a:srgbClr val="000000"/>
                    </a:solidFill>
                    <a:latin typeface="NEU-BZ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these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big books? 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(</a:t>
                </a:r>
                <a:r>
                  <a:rPr lang="en-US" altLang="zh-CN" sz="3400" dirty="0">
                    <a:solidFill>
                      <a:srgbClr val="A46AA6"/>
                    </a:solidFill>
                    <a:effectLst/>
                    <a:latin typeface="Times New Roman"/>
                    <a:ea typeface="方正书宋_GBK"/>
                  </a:rPr>
                  <a:t>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      )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4.Let’s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zh-CN" altLang="zh-CN" sz="3400" dirty="0">
                    <a:solidFill>
                      <a:srgbClr val="000000"/>
                    </a:solidFill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puts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A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them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B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on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C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 this shelf. 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选出错误的一项并改正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)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zh-CN" altLang="zh-CN" sz="3400" u="sng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u="sng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   </a:t>
                </a:r>
                <a:r>
                  <a:rPr lang="en-US" altLang="zh-CN" sz="3400" u="sng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 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48" y="886591"/>
                <a:ext cx="10668000" cy="3593997"/>
              </a:xfrm>
              <a:prstGeom prst="rect">
                <a:avLst/>
              </a:prstGeom>
              <a:blipFill rotWithShape="1">
                <a:blip r:embed="rId4"/>
                <a:stretch>
                  <a:fillRect l="-1543" r="-1543" b="-3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43052" y="175721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What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57851" y="175721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8416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4882" y="371904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213</Words>
  <Application>Microsoft Office PowerPoint</Application>
  <PresentationFormat>自定义</PresentationFormat>
  <Paragraphs>81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Times New Roman</vt:lpstr>
      <vt:lpstr>方正隶变_GBK</vt:lpstr>
      <vt:lpstr>方正小标宋_GBK</vt:lpstr>
      <vt:lpstr>微软雅黑</vt:lpstr>
      <vt:lpstr>方正黑体_GBK</vt:lpstr>
      <vt:lpstr>方正大标宋_GBK</vt:lpstr>
      <vt:lpstr>方正书宋_GBK</vt:lpstr>
      <vt:lpstr>方正大标宋简体</vt:lpstr>
      <vt:lpstr>Wingdings</vt:lpstr>
      <vt:lpstr>汉仪雅酷黑 95W</vt:lpstr>
      <vt:lpstr>NEU-BZ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2026-03-19T07:23:00Z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