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MS Mincho" pitchFamily="49" charset="-128"/>
      <p:regular r:id="rId18"/>
    </p:embeddedFont>
    <p:embeddedFont>
      <p:font typeface="方正大标宋_GBK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  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Module </a:t>
            </a:r>
            <a:r>
              <a:rPr lang="en-US" altLang="zh-CN" sz="6000" b="1" dirty="0" smtClean="0">
                <a:latin typeface="方正大标宋_GBK" charset="-122"/>
                <a:ea typeface="方正大标宋_GBK" charset="-122"/>
              </a:rPr>
              <a:t>4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堂上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听力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 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一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3230"/>
            <a:ext cx="10751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)1.A.Chinese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B.Maths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C.English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)2.A.science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B.computers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C.sports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)3.A.CDs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B.e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books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C.films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)4.A.library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B.shelf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C.wrong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)5.A.put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C.cut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60727" y="1207598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4900" y="18413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4900" y="33485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4900" y="41804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0855" y="49607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6853" y="56914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2" y="863230"/>
            <a:ext cx="107518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)6.A.they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C.their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7.A.dear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B.bear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C.hear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)8.A.this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)9.A.find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B.fine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C.five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)10.A.hear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B.hair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C.here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8948" y="10271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4903" y="18491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6874" y="256369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8948" y="33681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6925" y="41814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88169"/>
            <a:ext cx="1076028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判断下列图片与所听内容是否相符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60" y="2712257"/>
            <a:ext cx="10760280" cy="247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701290" y="46312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3752" y="46531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46531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28248" y="458112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88488" y="458112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1094"/>
            <a:ext cx="105337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1.These books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2.Please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books on Shelf C.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3.That’s a good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4.Let’s go 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5.The books are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place.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2690" y="1748910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0863" y="2554443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76475" y="3307157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idea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60989" y="4088522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7247" y="4868479"/>
            <a:ext cx="12987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157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MS Mincho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2026-03-14T01:47:09Z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