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9" r:id="rId16"/>
    <p:sldId id="527" r:id="rId17"/>
    <p:sldId id="528" r:id="rId18"/>
    <p:sldId id="427" r:id="rId19"/>
  </p:sldIdLst>
  <p:sldSz cx="12192000" cy="6858000"/>
  <p:notesSz cx="6858000" cy="9144000"/>
  <p:embeddedFontLst>
    <p:embeddedFont>
      <p:font typeface="方正隶变_GBK" charset="-122"/>
      <p:regular r:id="rId20"/>
    </p:embeddedFont>
    <p:embeddedFont>
      <p:font typeface="方正大标宋简体" charset="-122"/>
      <p:regular r:id="rId21"/>
    </p:embeddedFont>
    <p:embeddedFont>
      <p:font typeface="方正小标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仿宋_GBK" pitchFamily="65" charset="-122"/>
      <p:regular r:id="rId27"/>
    </p:embeddedFont>
    <p:embeddedFont>
      <p:font typeface="方正黑体_GBK" pitchFamily="65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六模块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9075" y="1038030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2.</a:t>
            </a:r>
            <a:endParaRPr lang="zh-CN" altLang="en-US" sz="3400" dirty="0"/>
          </a:p>
        </p:txBody>
      </p:sp>
      <p:pic>
        <p:nvPicPr>
          <p:cNvPr id="8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0753" y="940592"/>
            <a:ext cx="5445081" cy="23898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913" y="3430908"/>
            <a:ext cx="809613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—How did you go to Hainan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 did you do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4287" y="4077656"/>
            <a:ext cx="5284686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plane.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4287" y="5814854"/>
            <a:ext cx="50151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 went swimming.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4856"/>
            <a:ext cx="108441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六、阅读理解。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判断正误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正确的写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“T”,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错误的写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“F”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went to Sichuan two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southwest(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西南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China.Chengdu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the capital(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省会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city of Sichuan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many pandas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Sichuan.I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took some photos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them.I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climbed mountains with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a lovely time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74856"/>
            <a:ext cx="1084417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 went to Sichuan three years ago.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)2.Sichuan is in the north of China.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swam and climbed mountains in Sichuan.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are many pandas in Sichuan.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capital city of Sichuan is Chengdu.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4911" y="105589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7416" y="185757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154" y="264039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2110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4473" y="4181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0467" y="861094"/>
            <a:ext cx="6253635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阅读表格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选择正确的答案。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572711"/>
              </p:ext>
            </p:extLst>
          </p:nvPr>
        </p:nvGraphicFramePr>
        <p:xfrm>
          <a:off x="580467" y="1895912"/>
          <a:ext cx="10553504" cy="3926047"/>
        </p:xfrm>
        <a:graphic>
          <a:graphicData uri="http://schemas.openxmlformats.org/drawingml/2006/table">
            <a:tbl>
              <a:tblPr firstRow="1" firstCol="1" bandRow="1"/>
              <a:tblGrid>
                <a:gridCol w="1122498"/>
                <a:gridCol w="1234903"/>
                <a:gridCol w="1488885"/>
                <a:gridCol w="1116663"/>
                <a:gridCol w="2853695"/>
                <a:gridCol w="2736860"/>
              </a:tblGrid>
              <a:tr h="9925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Name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Where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When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How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What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Who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Maomao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Beijing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last year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by train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climbed the Great Wall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with her friends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Lily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Shanghai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 June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by plane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visited the Huangpu River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with her cousin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7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Simon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Hong Kong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last summer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by car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visited his uncle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with his parents</a:t>
                      </a:r>
                      <a:endParaRPr lang="zh-CN" sz="32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467"/>
            <a:ext cx="106847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Hong Kong.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A.Maomao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B.Lily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C.Simon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)7.Lily went to Shanghai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A.by train	B.by plane	C.by car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)8.Maomao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her friends in Beijing last year.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A.climbed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Great Wall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B.visited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Huangpu River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C.visited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uncle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7709" y="10611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687" y="2603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687" y="41976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6467"/>
            <a:ext cx="106847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)9.Lily visited the Huangpu River with 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A.parents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B.cousin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C.friends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)10.Simon visited his uncle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cousin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B.in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June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summer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5687" y="10633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62" y="25962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70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05252"/>
            <a:ext cx="10861623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七、小练笔。假如你是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Kate,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请根据思维导图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描述你上一次的假期旅行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要求语句通顺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1302" y="3080481"/>
            <a:ext cx="10994227" cy="24470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932924"/>
            <a:ext cx="10879945" cy="313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I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am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Kate.Last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July I went to Hainan with my parents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We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went there by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train.Hainan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is in the south of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China.It’s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big and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beautiful.We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swam in the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sea.We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ate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seafood.We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bought presents for our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family.We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had a lovely time there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9456"/>
            <a:ext cx="1079383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一、判断下列各组单词划线部分读音是否相同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3.Sat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br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m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air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106" y="26218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7345" y="262186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2106" y="33565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7345" y="339641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8173" y="4214543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6925" y="420947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1094"/>
            <a:ext cx="108777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1.I’m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tired.Let’s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Xinjiang last summer holiday.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after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七月在六月后面。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 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a week in Hainan.(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她和她的父母亲在海南呆了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0600" y="174479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8030" y="1756453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8905" y="2536106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4986" y="253610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9043" y="405288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4238" y="405556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4836872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5572" y="4836871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8" y="861094"/>
            <a:ext cx="108777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5.How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他们是怎样到达月球的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0567" y="95941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9657" y="96285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8106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三、给下列问句选择正确的答语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)1.Where is Dalian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)2.Did you go to Beijing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Ben?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)3.Where did you go in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China?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3552" y="1691447"/>
            <a:ext cx="49903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A.I went to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Sichuan.    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worked on a farm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in the north of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China. 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went in July.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244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416" y="25644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4842" y="41427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1094"/>
            <a:ext cx="108106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)4.When did you go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Tina?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)5.Where did he work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many years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ago?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21606" y="1261123"/>
            <a:ext cx="49903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A.I went to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Sichuan.    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worked on a farm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in the north of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China. 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went in July.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1173" y="10751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1388" y="26086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8" y="861094"/>
            <a:ext cx="105673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四、补全对话。从方框中选择正确的句子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使对话通顺、合理。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A:Where did you go last </a:t>
            </a:r>
            <a:r>
              <a:rPr lang="en-US" altLang="zh-CN" sz="3400" dirty="0" err="1">
                <a:latin typeface="Times New Roman"/>
                <a:ea typeface="宋体"/>
              </a:rPr>
              <a:t>week,Sam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A:Did </a:t>
            </a:r>
            <a:r>
              <a:rPr lang="en-US" altLang="zh-CN" sz="3400" dirty="0">
                <a:latin typeface="Times New Roman"/>
                <a:ea typeface="宋体"/>
              </a:rPr>
              <a:t>you go there with your parents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They didn’t work last week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7597054" y="1730502"/>
            <a:ext cx="3914861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did you get there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you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went to Dalian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E.Oh,you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had a great time there.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70443" y="3261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4488" y="48498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97054" y="1730502"/>
            <a:ext cx="3914861" cy="46786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7138" y="861094"/>
            <a:ext cx="105673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B:By </a:t>
            </a:r>
            <a:r>
              <a:rPr lang="en-US" altLang="zh-CN" sz="3400" dirty="0" err="1">
                <a:latin typeface="Times New Roman"/>
                <a:ea typeface="宋体"/>
              </a:rPr>
              <a:t>plane.It</a:t>
            </a:r>
            <a:r>
              <a:rPr lang="en-US" altLang="zh-CN" sz="3400" dirty="0">
                <a:latin typeface="Times New Roman"/>
                <a:ea typeface="宋体"/>
              </a:rPr>
              <a:t> was very fast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B:We </a:t>
            </a:r>
            <a:r>
              <a:rPr lang="en-US" altLang="zh-CN" sz="3400" dirty="0">
                <a:latin typeface="Times New Roman"/>
                <a:ea typeface="宋体"/>
              </a:rPr>
              <a:t>visited a lake and took </a:t>
            </a:r>
            <a:r>
              <a:rPr lang="en-US" altLang="zh-CN" sz="3400" dirty="0" smtClean="0">
                <a:latin typeface="Times New Roman"/>
                <a:ea typeface="宋体"/>
              </a:rPr>
              <a:t>some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beautiful photos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A:</a:t>
            </a:r>
            <a:r>
              <a:rPr lang="en-US" altLang="zh-CN" sz="3400" u="sng" dirty="0" smtClean="0"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B:Yes.We </a:t>
            </a:r>
            <a:r>
              <a:rPr lang="en-US" altLang="zh-CN" sz="3400" dirty="0">
                <a:latin typeface="Times New Roman"/>
                <a:ea typeface="宋体"/>
              </a:rPr>
              <a:t>really had a lot of fun there.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521553" y="992271"/>
            <a:ext cx="3914861" cy="46786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6719" y="902165"/>
            <a:ext cx="3914861" cy="4785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A.How</a:t>
            </a:r>
            <a:r>
              <a:rPr lang="en-US" altLang="zh-CN" sz="3400" dirty="0">
                <a:latin typeface="Times New Roman"/>
                <a:ea typeface="宋体"/>
              </a:rPr>
              <a:t> did you get there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you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C.Yes,I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D.I </a:t>
            </a:r>
            <a:r>
              <a:rPr lang="en-US" altLang="zh-CN" sz="3400" dirty="0">
                <a:latin typeface="Times New Roman"/>
                <a:ea typeface="宋体"/>
              </a:rPr>
              <a:t>went to Dalian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E.Oh,you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had a great time there.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1570443" y="9544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6662" y="24827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4489" y="48244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3002"/>
            <a:ext cx="10282107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五、根据图片提示写出相应的答语。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1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21383" y="1749136"/>
            <a:ext cx="3827454" cy="16798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50025" y="1646710"/>
            <a:ext cx="6173777" cy="32316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—When did you go to Shanghai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 did you go with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7779" y="2366505"/>
            <a:ext cx="2289922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Last July.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1636" y="4038220"/>
            <a:ext cx="49321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 went with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 parents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642</Words>
  <Application>Microsoft Office PowerPoint</Application>
  <PresentationFormat>自定义</PresentationFormat>
  <Paragraphs>191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方正隶变_GBK</vt:lpstr>
      <vt:lpstr>方正大标宋简体</vt:lpstr>
      <vt:lpstr>方正小标宋_GBK</vt:lpstr>
      <vt:lpstr>Times New Roman</vt:lpstr>
      <vt:lpstr>Calibri</vt:lpstr>
      <vt:lpstr>方正仿宋_GBK</vt:lpstr>
      <vt:lpstr>汉仪雅酷黑 95W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2026-03-25T08:25:03Z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