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隶变_GBK" charset="-122"/>
      <p:regular r:id="rId9"/>
    </p:embeddedFont>
    <p:embeddedFont>
      <p:font typeface="方正大标宋简体" charset="-122"/>
      <p:regular r:id="rId10"/>
    </p:embeddedFont>
    <p:embeddedFont>
      <p:font typeface="方正黑体_GBK" pitchFamily="65" charset="-122"/>
      <p:regular r:id="rId11"/>
    </p:embeddedFont>
    <p:embeddedFont>
      <p:font typeface="方正大标宋_GBK" charset="-122"/>
      <p:regular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45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6467"/>
            <a:ext cx="1083578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写出所缺单词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每空一词。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bear on a piece of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yesterday.(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昨天我在一张纸上画了一只熊。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2.Yesterday 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picture with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colours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昨天她用不同的颜色来涂这幅画。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grandma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 the fire then.(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那时我的奶奶把木棍放在火里烧。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7731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0200" y="1731243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paper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33097" y="3259088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4531" y="3262345"/>
            <a:ext cx="22270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different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25723" y="483850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97310" y="4838502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sticks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8" y="866467"/>
            <a:ext cx="1083578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4.Daming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his kite last week.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上周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给他的风筝系上绳子。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5.We should write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carefully.(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我们应该认真书写汉字。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65719" y="993842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tied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87679" y="988477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strings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67454" y="2511140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7" y="2511140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words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6" y="883893"/>
            <a:ext cx="1057572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二、写出下列动词的过去式。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draw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cut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make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paint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put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tie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10138" y="17827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4920" y="180381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1860" y="1782748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40024" y="2562832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2897" y="256283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11712" y="2565958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tied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7" y="861094"/>
            <a:ext cx="10642833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6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 algn="ctr">
              <a:lnSpc>
                <a:spcPct val="16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1.—Did 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2.—Did you play football yesterday?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7137" y="1752886"/>
            <a:ext cx="10642833" cy="16194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36348" y="352951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76555" y="3523787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7" y="34990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5790" y="5967452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94418" y="5979142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0025" y="955932"/>
            <a:ext cx="10642833" cy="16194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137" y="2516611"/>
            <a:ext cx="10642833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3.—What did you do yesterday afternoon?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did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go last Sunday?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 went to the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5.—What did you do last Monday?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2435" y="3234883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92665" y="3234882"/>
            <a:ext cx="19559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basketball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21985" y="3871155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92665" y="4614647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zoo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70330" y="5917700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24739" y="591770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86449" y="5917699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140</Words>
  <Application>Microsoft Office PowerPoint</Application>
  <PresentationFormat>自定义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方正隶变_GBK</vt:lpstr>
      <vt:lpstr>方正大标宋简体</vt:lpstr>
      <vt:lpstr>方正黑体_GBK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2026-03-27T00:55:02Z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