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53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4525" y="879456"/>
            <a:ext cx="108357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1.A.saw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B.see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C.sit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)2.A.wore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)3.A.the UK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C.China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4.A.man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)5.A.eat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C.tea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81555" y="1068346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9416" y="1846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415" y="2664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3025" y="3368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789" y="4188824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4582" y="49446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6325" y="866953"/>
            <a:ext cx="106931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6.A.tell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C.telling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7.A.read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C.ride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8.A.bed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9.A.little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C.letter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10.A.some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C.soon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685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416" y="18325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5674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495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9993" y="4181033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353"/>
            <a:ext cx="108784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1.A.Yes,I do.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are.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)2.A.They play football.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read books.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watched TV.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3.A.No,it isn’t.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won’t.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4.A.Yes,they are.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)5.A.Yes,he did.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doesn’t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485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953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438" y="42237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461" y="49819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333" y="57469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41079"/>
            <a:ext cx="106680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show,we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a restaurant.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2.Hi,Daming!Can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some questions?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story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dancing.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5.Please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CDs to 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7855" y="1712912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After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4025" y="252891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ask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7498" y="324465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7498" y="4030628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women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5614" y="479337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145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2026-03-27T02:36:42Z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