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9" r:id="rId11"/>
    <p:sldId id="522" r:id="rId12"/>
    <p:sldId id="530" r:id="rId13"/>
    <p:sldId id="523" r:id="rId14"/>
    <p:sldId id="524" r:id="rId15"/>
    <p:sldId id="525" r:id="rId16"/>
    <p:sldId id="526" r:id="rId17"/>
    <p:sldId id="527" r:id="rId18"/>
    <p:sldId id="427" r:id="rId19"/>
  </p:sldIdLst>
  <p:sldSz cx="12192000" cy="6858000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方正小标宋_GBK" pitchFamily="65" charset="-122"/>
      <p:regular r:id="rId24"/>
    </p:embeddedFont>
    <p:embeddedFont>
      <p:font typeface="方正隶变_GBK" charset="-122"/>
      <p:regular r:id="rId25"/>
    </p:embeddedFont>
    <p:embeddedFont>
      <p:font typeface="方正大标宋_GBK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第一模块综合训练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70256"/>
            <a:ext cx="107854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4.His grandma was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farmer.She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worked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 the fields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B.at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supermarket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C.at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tall trees in the village many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34696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3846" y="26324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916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693167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Ben.Four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three people in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lived in a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village.There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river around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village.The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water was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clean.There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 also lots of trees and flowers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only a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shop.We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couldn’t buy lots of food or toys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1094"/>
            <a:ext cx="10693167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four people in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family.I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got a little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brother.He’s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cute.We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live in a big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city.There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supermarkets.We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buy lots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food.But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sometimes I miss the small village.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1.Four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in Ben’s family.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A.three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7566" y="36653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2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61094"/>
            <a:ext cx="108799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river around the village was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A.dirty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B.clean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C.small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)3.Now Ben can buy lots of food because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supermarkets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small shop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brother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4.Now Ben lives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A.small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village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B.big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city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C.small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town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0866" y="10712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831" y="25867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546" y="49357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69" y="861094"/>
            <a:ext cx="108799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)5.Which is TRUE(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A.Ben’s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family has three people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small village had many supermarkets.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C.Ben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his little brother.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8237" y="10516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6246"/>
            <a:ext cx="10921889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七、以下是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Feifei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的爷爷多年前的生活和现在的生活的对比图片。请你根据图片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写一写这些年的变化吧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可适当发挥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开头已给出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不计入总句数。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996" y="861094"/>
            <a:ext cx="8390335" cy="472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937037"/>
            <a:ext cx="1090511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Hello,I’m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Feifei.Many</a:t>
            </a:r>
            <a:r>
              <a:rPr lang="en-US" altLang="zh-CN" sz="3400" dirty="0">
                <a:latin typeface="Times New Roman"/>
                <a:ea typeface="宋体"/>
              </a:rPr>
              <a:t> years </a:t>
            </a:r>
            <a:r>
              <a:rPr lang="en-US" altLang="zh-CN" sz="3400" dirty="0" smtClean="0">
                <a:latin typeface="Times New Roman"/>
                <a:ea typeface="宋体"/>
              </a:rPr>
              <a:t>ago,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99082" y="895253"/>
            <a:ext cx="1081283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                                                   my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grandpa lived in a small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house.He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didn’t have enough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food.He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walked to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work.He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didn’t have a telephone or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television.Now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he lives in a big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house.He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has got lots of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food.He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has got a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car.He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watches TV every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day.Life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is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changing!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67830"/>
            <a:ext cx="107099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)1.A.pl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tumn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B.qu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6292" y="17988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25832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7721" y="34239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8843" y="41553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6292" y="4981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84416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mother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back from China last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2.They didn’t have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food twenty years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on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那时她用炉火做饭。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have got a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我有一台新的收音机和一台电话机。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brother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English.(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我的弟弟会用英语来读和写。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0406" y="166427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1550" y="164749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4570" y="239356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96875" y="23935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3121223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cooked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9719" y="3121222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13396" y="3865164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radio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8422" y="3865163"/>
            <a:ext cx="18822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telephone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7933" y="5330383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29278" y="531357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76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三、从方框中选择合适的单词填空。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可重复使用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small tree near my house four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is tall.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lots of people in the supermarket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today there are many.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five men under the tree just now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刚才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7681" y="1820411"/>
            <a:ext cx="6979640" cy="578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3245" y="2562424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4106768"/>
            <a:ext cx="1510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70383" y="5657700"/>
            <a:ext cx="10728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760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 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weren’t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shop in our village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before.But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now there is one.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5.—Were there two photos on the wall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only one.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954" y="1048624"/>
            <a:ext cx="6979640" cy="578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1472" y="1772824"/>
            <a:ext cx="13405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0663" y="4105503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18280"/>
            <a:ext cx="111384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四、判断下列句子与图片是否相符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35" y="1633833"/>
            <a:ext cx="10611616" cy="235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35" y="4189042"/>
            <a:ext cx="8123449" cy="245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953654"/>
            <a:ext cx="106344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)1.He liked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fish.He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cooked it on a fire.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 have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television,but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had a radio.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3.Lingling lives in a big city with her parents.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is only one dog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floor.But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were two five minutes ago.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programme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about Chinese food.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556" y="11867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4556" y="19329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0512" y="34389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2589" y="42596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4556" y="58065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70256"/>
            <a:ext cx="1078544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weren’t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computers in my home many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there are two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A.one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B.some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C.any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862" y="2498639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70256"/>
            <a:ext cx="107854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did you do last 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watched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Chinese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Poetry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Conference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《中国诗词大会》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 was interesting.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A.radio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B.television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C.river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)3.Thank you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A.talked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B.talking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070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2633" y="4148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470</Words>
  <Application>Microsoft Office PowerPoint</Application>
  <PresentationFormat>自定义</PresentationFormat>
  <Paragraphs>134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微软雅黑</vt:lpstr>
      <vt:lpstr>方正黑体_GBK</vt:lpstr>
      <vt:lpstr>方正大标宋简体</vt:lpstr>
      <vt:lpstr>Wingdings</vt:lpstr>
      <vt:lpstr>方正小标宋_GBK</vt:lpstr>
      <vt:lpstr>方正隶变_GBK</vt:lpstr>
      <vt:lpstr>汉仪雅酷黑 95W</vt:lpstr>
      <vt:lpstr>Times New Roman</vt:lpstr>
      <vt:lpstr>方正大标宋_GBK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2026-02-25T07:49:09Z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