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书宋_GBK" pitchFamily="65" charset="-122"/>
      <p:regular r:id="rId14"/>
    </p:embeddedFont>
    <p:embeddedFont>
      <p:font typeface="方正隶变_GBK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Module 1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5" y="862678"/>
            <a:ext cx="106260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一、给下列句子选择相对应的图片。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1.It’s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programme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about flowers.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2.There are lots of buses and cars.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3.We’ve got lots of food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18" y="4155807"/>
            <a:ext cx="11029402" cy="179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54500" y="17953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4166" y="25843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2555" y="33340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73915" y="862678"/>
            <a:ext cx="106260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4.He lived in a small house many years ago.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5.Lingling is still in the UK with Sam and Amy.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94" y="2569495"/>
            <a:ext cx="11029402" cy="179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58843" y="9765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8842" y="17734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75181"/>
            <a:ext cx="107351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二、用</a:t>
            </a:r>
            <a:r>
              <a:rPr lang="en-US" altLang="zh-CN" sz="3400" b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动词的适当形式填空。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two boys in the park.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big house and two trees.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three books and a ruler.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small house four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ago,but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big house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not) any buses many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5251" y="177270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6278" y="2549902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9923" y="331853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9923" y="416143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95717" y="4116784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03135" y="5649033"/>
            <a:ext cx="15104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8777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三、阅读下面的短文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从方框中选择合适的词填空。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weren’t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lives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didn’t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watches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lived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Twenty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ago,there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any buses or cars on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road.Tom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a small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house.He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watch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TV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now there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lots of buses and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cars.Tom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a big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house.He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TV every 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1956" y="2545879"/>
            <a:ext cx="15104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8948" y="3346389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5145" y="3374102"/>
            <a:ext cx="17653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didn’t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3490" y="413946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491" y="4835142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61956" y="4835142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1453" y="1761688"/>
            <a:ext cx="10536573" cy="6207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170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微软雅黑</vt:lpstr>
      <vt:lpstr>NEU-BZ</vt:lpstr>
      <vt:lpstr>方正书宋_GBK</vt:lpstr>
      <vt:lpstr>Wingdings</vt:lpstr>
      <vt:lpstr>方正隶变_GBK</vt:lpstr>
      <vt:lpstr>方正黑体_GBK</vt:lpstr>
      <vt:lpstr>汉仪雅酷黑 95W</vt:lpstr>
      <vt:lpstr>方正大标宋简体</vt:lpstr>
      <vt:lpstr>方正大标宋_GBK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2026-02-25T08:13:18Z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