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27" r:id="rId8"/>
    <p:sldId id="528" r:id="rId9"/>
    <p:sldId id="427" r:id="rId10"/>
  </p:sldIdLst>
  <p:sldSz cx="12192000" cy="6858000"/>
  <p:notesSz cx="6858000" cy="9144000"/>
  <p:embeddedFontLst>
    <p:embeddedFont>
      <p:font typeface="方正隶变_GBK" charset="-122"/>
      <p:regular r:id="rId11"/>
    </p:embeddedFont>
    <p:embeddedFont>
      <p:font typeface="方正大标宋简体" charset="-122"/>
      <p:regular r:id="rId12"/>
    </p:embeddedFont>
    <p:embeddedFont>
      <p:font typeface="方正仿宋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方正黑体_GBK" pitchFamily="65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1 Where are you going</a:t>
            </a:r>
            <a:r>
              <a:rPr lang="zh-CN" altLang="en-US" sz="6000" b="1" dirty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？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413" y="1576820"/>
            <a:ext cx="1071833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一、根据首字母或中文提示写单词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什么时候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are you going to get up?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2.Don’t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worry.It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will be all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r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always feel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紧张的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before English tests.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4.Great!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trip,Bob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!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5.Mike is going 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机场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8922" y="2463644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5332" y="3257646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5339" y="4023305"/>
            <a:ext cx="15664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nervous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9761" y="4826374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afe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0528" y="5573474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airport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7265" y="858889"/>
            <a:ext cx="912301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二、根据图片内容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把短文补充完整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966" y="1809475"/>
            <a:ext cx="1073944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/>
                <a:ea typeface="宋体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</a:rPr>
              <a:t>Daming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is going to 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</a:p>
          <a:p>
            <a:endParaRPr lang="en-US" altLang="zh-CN" sz="3400" dirty="0" smtClean="0">
              <a:latin typeface="Times New Roman"/>
              <a:ea typeface="宋体"/>
            </a:endParaRPr>
          </a:p>
          <a:p>
            <a:endParaRPr lang="en-US" altLang="zh-CN" sz="3400" dirty="0" smtClean="0">
              <a:latin typeface="Times New Roman"/>
              <a:ea typeface="宋体"/>
            </a:endParaRPr>
          </a:p>
          <a:p>
            <a:r>
              <a:rPr lang="en-US" altLang="zh-CN" sz="3400" dirty="0" smtClean="0">
                <a:latin typeface="Times New Roman"/>
                <a:ea typeface="宋体"/>
              </a:rPr>
              <a:t>at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u="sng" dirty="0" smtClean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Now he is making </a:t>
            </a:r>
            <a:r>
              <a:rPr lang="en-US" altLang="zh-CN" sz="3600" dirty="0" smtClean="0">
                <a:latin typeface="Times New Roman"/>
                <a:ea typeface="宋体"/>
              </a:rPr>
              <a:t>a</a:t>
            </a:r>
          </a:p>
          <a:p>
            <a:endParaRPr lang="en-US" altLang="zh-CN" sz="3600" u="sng" dirty="0" smtClean="0">
              <a:latin typeface="Times New Roman"/>
              <a:ea typeface="宋体"/>
              <a:cs typeface="Times New Roman"/>
            </a:endParaRPr>
          </a:p>
          <a:p>
            <a:endParaRPr lang="en-US" altLang="zh-CN" sz="3600" u="sng" dirty="0">
              <a:latin typeface="Times New Roman"/>
              <a:ea typeface="宋体"/>
              <a:cs typeface="Times New Roman"/>
            </a:endParaRPr>
          </a:p>
          <a:p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</a:rPr>
              <a:t> </a:t>
            </a:r>
            <a:r>
              <a:rPr lang="en-US" altLang="zh-CN" sz="3600" u="sng" dirty="0" smtClean="0">
                <a:latin typeface="Times New Roman"/>
                <a:ea typeface="宋体"/>
              </a:rPr>
              <a:t>        </a:t>
            </a:r>
            <a:r>
              <a:rPr lang="en-US" altLang="zh-CN" sz="3600" dirty="0" smtClean="0">
                <a:latin typeface="Times New Roman"/>
                <a:ea typeface="宋体"/>
              </a:rPr>
              <a:t>                     of </a:t>
            </a:r>
            <a:r>
              <a:rPr lang="en-US" altLang="zh-CN" sz="3600" dirty="0">
                <a:latin typeface="Times New Roman"/>
                <a:ea typeface="宋体"/>
              </a:rPr>
              <a:t>things to </a:t>
            </a:r>
            <a:r>
              <a:rPr lang="en-US" altLang="zh-CN" sz="3600" dirty="0" err="1">
                <a:latin typeface="Times New Roman"/>
                <a:ea typeface="宋体"/>
              </a:rPr>
              <a:t>do.He</a:t>
            </a:r>
            <a:r>
              <a:rPr lang="en-US" altLang="zh-CN" sz="3600" dirty="0">
                <a:latin typeface="Times New Roman"/>
                <a:ea typeface="宋体"/>
              </a:rPr>
              <a:t> is going to </a:t>
            </a:r>
            <a:r>
              <a:rPr lang="en-US" altLang="zh-CN" sz="3600" dirty="0" smtClean="0">
                <a:latin typeface="Times New Roman"/>
                <a:ea typeface="宋体"/>
              </a:rPr>
              <a:t>take</a:t>
            </a:r>
          </a:p>
          <a:p>
            <a:endParaRPr lang="en-US" altLang="zh-CN" sz="3600" u="sng" dirty="0">
              <a:latin typeface="Times New Roman"/>
              <a:ea typeface="宋体"/>
              <a:cs typeface="Times New Roman"/>
            </a:endParaRPr>
          </a:p>
          <a:p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8" name="image2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68838" y="1652183"/>
            <a:ext cx="2255646" cy="1703893"/>
          </a:xfrm>
          <a:prstGeom prst="rect">
            <a:avLst/>
          </a:prstGeom>
        </p:spPr>
      </p:pic>
      <p:pic>
        <p:nvPicPr>
          <p:cNvPr id="9" name="image2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213280" y="2681595"/>
            <a:ext cx="1799916" cy="1741524"/>
          </a:xfrm>
          <a:prstGeom prst="rect">
            <a:avLst/>
          </a:prstGeom>
        </p:spPr>
      </p:pic>
      <p:pic>
        <p:nvPicPr>
          <p:cNvPr id="10" name="image22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361060" y="4287077"/>
            <a:ext cx="2139191" cy="193221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380116" y="1699970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airport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74428" y="3320081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seven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30655" y="3320081"/>
            <a:ext cx="14943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o’clock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9966" y="4930017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list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492" y="1029641"/>
            <a:ext cx="108634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r>
              <a:rPr lang="en-US" altLang="zh-CN" sz="3400" u="sng" dirty="0" smtClean="0">
                <a:latin typeface="Times New Roman"/>
                <a:ea typeface="宋体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  ,</a:t>
            </a:r>
            <a:r>
              <a:rPr lang="en-US" altLang="zh-CN" sz="3400" dirty="0">
                <a:latin typeface="Times New Roman"/>
                <a:ea typeface="宋体"/>
              </a:rPr>
              <a:t>the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</a:t>
            </a:r>
            <a:r>
              <a:rPr lang="en-US" altLang="zh-CN" sz="3600" dirty="0" smtClean="0">
                <a:latin typeface="Times New Roman"/>
                <a:ea typeface="宋体"/>
              </a:rPr>
              <a:t>,</a:t>
            </a:r>
          </a:p>
          <a:p>
            <a:endParaRPr lang="en-US" altLang="zh-CN" sz="3600" u="sng" dirty="0">
              <a:latin typeface="Times New Roman"/>
              <a:ea typeface="宋体"/>
              <a:cs typeface="Times New Roman"/>
            </a:endParaRPr>
          </a:p>
          <a:p>
            <a:endParaRPr lang="en-US" altLang="zh-CN" sz="3600" u="sng" dirty="0" smtClean="0">
              <a:latin typeface="Times New Roman"/>
              <a:ea typeface="宋体"/>
              <a:cs typeface="Times New Roman"/>
            </a:endParaRPr>
          </a:p>
          <a:p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            and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 smtClean="0">
                <a:ea typeface="Times New Roman"/>
              </a:rPr>
              <a:t> </a:t>
            </a:r>
            <a:r>
              <a:rPr lang="en-US" altLang="zh-CN" sz="3600" dirty="0" smtClean="0">
                <a:ea typeface="Times New Roman"/>
              </a:rPr>
              <a:t>   .             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600" dirty="0">
                <a:ea typeface="Times New Roman"/>
              </a:rPr>
              <a:t> </a:t>
            </a:r>
            <a:endParaRPr lang="zh-CN" altLang="en-US" sz="3400" dirty="0"/>
          </a:p>
        </p:txBody>
      </p:sp>
      <p:pic>
        <p:nvPicPr>
          <p:cNvPr id="8" name="image2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57975" y="787242"/>
            <a:ext cx="1862355" cy="1396561"/>
          </a:xfrm>
          <a:prstGeom prst="rect">
            <a:avLst/>
          </a:prstGeom>
        </p:spPr>
      </p:pic>
      <p:pic>
        <p:nvPicPr>
          <p:cNvPr id="9" name="image22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80949" y="936546"/>
            <a:ext cx="2875536" cy="1586443"/>
          </a:xfrm>
          <a:prstGeom prst="rect">
            <a:avLst/>
          </a:prstGeom>
        </p:spPr>
      </p:pic>
      <p:pic>
        <p:nvPicPr>
          <p:cNvPr id="10" name="image22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013960" y="2384419"/>
            <a:ext cx="2187214" cy="1689960"/>
          </a:xfrm>
          <a:prstGeom prst="rect">
            <a:avLst/>
          </a:prstGeom>
        </p:spPr>
      </p:pic>
      <p:pic>
        <p:nvPicPr>
          <p:cNvPr id="11" name="image22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758205" y="2603558"/>
            <a:ext cx="1669311" cy="15644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1029" y="97091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shoes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30644" y="996085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ticket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5259" y="2607898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clothes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0" y="2583068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presents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743502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Beijing?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Tomorrow.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C.When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2.It will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all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right.Don’t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worry.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A.be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B.is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C.was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3435" y="24526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8843" y="46670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54885"/>
            <a:ext cx="107435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3.Please make a list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things to do.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A.in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)4.Where are you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 weekend?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B.going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5.—Who’s going to the shop with you?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A.My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mum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B.I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think so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C.Great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10405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461" y="25878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438" y="41301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499" y="1520122"/>
            <a:ext cx="988604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Amy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要举办生日宴会。请你阅读邀请卡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28.jpeg"/>
          <p:cNvPicPr/>
          <p:nvPr/>
        </p:nvPicPr>
        <p:blipFill rotWithShape="1">
          <a:blip r:embed="rId5"/>
          <a:srcRect l="6148" r="5058"/>
          <a:stretch/>
        </p:blipFill>
        <p:spPr>
          <a:xfrm>
            <a:off x="7424257" y="2535103"/>
            <a:ext cx="3867326" cy="35998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4583" y="2313416"/>
            <a:ext cx="6649674" cy="783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1.What is Amy going to do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688698" y="3285782"/>
            <a:ext cx="75912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have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birthday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party.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61094"/>
            <a:ext cx="1049183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2.When </a:t>
            </a:r>
            <a:r>
              <a:rPr lang="en-US" altLang="zh-CN" sz="3400" dirty="0">
                <a:latin typeface="Times New Roman"/>
                <a:ea typeface="宋体"/>
              </a:rPr>
              <a:t>are they going to have the party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3.Where </a:t>
            </a:r>
            <a:r>
              <a:rPr lang="en-US" altLang="zh-CN" sz="3400" dirty="0">
                <a:latin typeface="Times New Roman"/>
                <a:ea typeface="宋体"/>
              </a:rPr>
              <a:t>are they going to have the party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4.Who </a:t>
            </a:r>
            <a:r>
              <a:rPr lang="en-US" altLang="zh-CN" sz="3400" dirty="0">
                <a:latin typeface="Times New Roman"/>
                <a:ea typeface="宋体"/>
              </a:rPr>
              <a:t>is going to the party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5.How </a:t>
            </a:r>
            <a:r>
              <a:rPr lang="en-US" altLang="zh-CN" sz="3400" dirty="0">
                <a:latin typeface="Times New Roman"/>
                <a:ea typeface="宋体"/>
              </a:rPr>
              <a:t>will they go there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895287" y="1727216"/>
            <a:ext cx="80437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are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going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have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party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this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Sunday.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230497"/>
            <a:ext cx="30572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Amy’s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home.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5287" y="4557059"/>
            <a:ext cx="71464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Lingling,Sam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Mary.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9452" y="6091763"/>
            <a:ext cx="58159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will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take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Bus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No.3.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252</Words>
  <Application>Microsoft Office PowerPoint</Application>
  <PresentationFormat>自定义</PresentationFormat>
  <Paragraphs>89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方正隶变_GBK</vt:lpstr>
      <vt:lpstr>方正大标宋简体</vt:lpstr>
      <vt:lpstr>Wingdings</vt:lpstr>
      <vt:lpstr>方正仿宋_GBK</vt:lpstr>
      <vt:lpstr>方正小标宋_GBK</vt:lpstr>
      <vt:lpstr>汉仪雅酷黑 95W</vt:lpstr>
      <vt:lpstr>方正黑体_GBK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236</cp:revision>
  <dcterms:created xsi:type="dcterms:W3CDTF">2019-06-19T02:08:00Z</dcterms:created>
  <dcterms:modified xsi:type="dcterms:W3CDTF">2026-03-26T06:48:53Z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