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427" r:id="rId6"/>
  </p:sldIdLst>
  <p:sldSz cx="12192000" cy="6858000"/>
  <p:notesSz cx="6858000" cy="9144000"/>
  <p:embeddedFontLst>
    <p:embeddedFont>
      <p:font typeface="方正黑体_GBK" pitchFamily="65" charset="-122"/>
      <p:regular r:id="rId7"/>
    </p:embeddedFont>
    <p:embeddedFont>
      <p:font typeface="方正大标宋_GBK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隶变_GBK" charset="-122"/>
      <p:regular r:id="rId13"/>
    </p:embeddedFont>
    <p:embeddedFont>
      <p:font typeface="方正小标宋_GBK" pitchFamily="65" charset="-122"/>
      <p:regular r:id="rId14"/>
    </p:embeddedFont>
    <p:embeddedFont>
      <p:font typeface="方正大标宋简体" charset="-122"/>
      <p:regular r:id="rId15"/>
    </p:embeddedFont>
    <p:embeddedFont>
      <p:font typeface="微软雅黑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61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综合一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2905"/>
            <a:ext cx="1074350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一、根据首字母或中文意思填空。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1.Take your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u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 raining outside.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watched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3.Don’t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.The bus is coming.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went to Hainan with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5.Maoming is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 China.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r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book 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1705" y="1756192"/>
            <a:ext cx="15199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mbrella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8389" y="2554093"/>
            <a:ext cx="7681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ilm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13497" y="3323033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1224" y="4096823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27758" y="4868362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outh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61148" y="5640980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7" y="862905"/>
            <a:ext cx="10947057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7.I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had two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today.(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我今天早餐吃了两个三明治。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8.Don’t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eat your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不要忘记吃你的午饭。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9.Daming wants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food.(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大明想要尝试英式食物。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10.My grandma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me a story about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u="sng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yesterday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昨天奶奶给我讲了一个关于女性的故事。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2161" y="934989"/>
            <a:ext cx="21964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sandwiches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6000" y="954617"/>
            <a:ext cx="17860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breakfast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4940" y="2394411"/>
            <a:ext cx="12203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forget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07906" y="2394411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lunch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68220" y="3839104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31452" y="3850809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English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39069" y="527946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65263" y="5282650"/>
            <a:ext cx="20136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women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4" y="891796"/>
            <a:ext cx="1100356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二、选择适当的介词填空。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on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1.Daming has got a letter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English from Amy.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mother bought me a book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Chinese culture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文化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3.They arrived late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airport.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4.We are getting ready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concert(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音乐会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5.Tom climbed Mount Tai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his cousin last week.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6.What about having a picnic in the park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Sunday?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04665" y="3121223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about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9233" y="1828800"/>
            <a:ext cx="8086987" cy="52011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80162" y="2452469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36308" y="3867995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32726" y="458341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45475" y="5322810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68263" y="606077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100</Words>
  <Application>Microsoft Office PowerPoint</Application>
  <PresentationFormat>自定义</PresentationFormat>
  <Paragraphs>54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方正黑体_GBK</vt:lpstr>
      <vt:lpstr>汉仪雅酷黑 95W</vt:lpstr>
      <vt:lpstr>方正大标宋_GBK</vt:lpstr>
      <vt:lpstr>Times New Roman</vt:lpstr>
      <vt:lpstr>Calibri</vt:lpstr>
      <vt:lpstr>方正隶变_GBK</vt:lpstr>
      <vt:lpstr>方正小标宋_GBK</vt:lpstr>
      <vt:lpstr>方正大标宋简体</vt:lpstr>
      <vt:lpstr>微软雅黑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2026-03-27T06:51:47Z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