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4" r:id="rId6"/>
    <p:sldId id="502" r:id="rId7"/>
    <p:sldId id="503" r:id="rId8"/>
    <p:sldId id="427" r:id="rId9"/>
  </p:sldIdLst>
  <p:sldSz cx="12192000" cy="6858000"/>
  <p:notesSz cx="6858000" cy="9144000"/>
  <p:embeddedFontLst>
    <p:embeddedFont>
      <p:font typeface="方正大标宋简体" charset="-122"/>
      <p:regular r:id="rId10"/>
    </p:embeddedFont>
    <p:embeddedFont>
      <p:font typeface="方正隶变_GBK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大标宋_GBK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22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2678"/>
            <a:ext cx="1081900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一、根据中文或图片提示填空。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have two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400" u="sng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方法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to ride a bike.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2.Yesterday I bought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指南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to travelling. 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3.You can look up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查询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the words in this 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5.jpeg"/>
          <p:cNvPicPr/>
          <p:nvPr/>
        </p:nvPicPr>
        <p:blipFill rotWithShape="1">
          <a:blip r:embed="rId4"/>
          <a:srcRect r="46491"/>
          <a:stretch/>
        </p:blipFill>
        <p:spPr>
          <a:xfrm>
            <a:off x="8763740" y="3450588"/>
            <a:ext cx="1915446" cy="15585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15855" y="1747701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ways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41517" y="249603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guide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3103" y="4055140"/>
            <a:ext cx="19559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dictionary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66629"/>
            <a:ext cx="10701557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A.They’re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wrong place.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B.Let’s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read it here.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I find it?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D.But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can’t find them.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E.Where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the books about animals?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Jack:I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want a book about animals.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Linda:You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find it in the library.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Jack:OK.Let’s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Librarian:Can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help 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1787" y="1677798"/>
            <a:ext cx="9831897" cy="204691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5028" y="38377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71786" y="973123"/>
            <a:ext cx="9831897" cy="204691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786" y="863555"/>
            <a:ext cx="9873842" cy="228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A.They’re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in the wrong place.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B.Let’s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read it here.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4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C.Where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can I find it?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I can’t find them.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4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E.Where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are the books about animals?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9081" y="3088570"/>
            <a:ext cx="1019821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Jack:Yes.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Librarian:They’re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 Shelf 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Jack: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books on shelf E are about art.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Librarian:Oh,sorry.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Here they are.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2081" y="31566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4142" y="47433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21228" y="55400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71786" y="973123"/>
            <a:ext cx="9831897" cy="204691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786" y="863555"/>
            <a:ext cx="9873842" cy="228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A.They’re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in the wrong place.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B.Let’s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read it here.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4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C.Where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can I find it?	     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D.But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I can’t find them.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4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E.Where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are the books about animals?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9081" y="3088570"/>
            <a:ext cx="1019821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Jack:I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think this book is good.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Linda:And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 is also a CD in it.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Jack: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Linda:That’s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good idea.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4067" y="47591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58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1094"/>
            <a:ext cx="1078544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三、选词填空。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What/Where) can we find a Science book?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have got some books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beside/on) this topic.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3.Let’s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(make/making) a home library.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(is/are) many ways to get to school.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5.We can read books as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(good/well).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5648" y="1722752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64787" y="25366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9670" y="3256226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55656" y="407213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6890" y="486842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147</Words>
  <Application>Microsoft Office PowerPoint</Application>
  <PresentationFormat>自定义</PresentationFormat>
  <Paragraphs>67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方正大标宋简体</vt:lpstr>
      <vt:lpstr>方正隶变_GBK</vt:lpstr>
      <vt:lpstr>Times New Roman</vt:lpstr>
      <vt:lpstr>汉仪雅酷黑 95W</vt:lpstr>
      <vt:lpstr>Calibri</vt:lpstr>
      <vt:lpstr>方正黑体_GBK</vt:lpstr>
      <vt:lpstr>方正小标宋_GBK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2026-03-14T01:22:54Z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