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503" r:id="rId7"/>
    <p:sldId id="427" r:id="rId8"/>
  </p:sldIdLst>
  <p:sldSz cx="12192000" cy="6858000"/>
  <p:notesSz cx="6858000" cy="9144000"/>
  <p:embeddedFontLst>
    <p:embeddedFont>
      <p:font typeface="方正隶变_GBK" charset="-122"/>
      <p:regular r:id="rId9"/>
    </p:embeddedFont>
    <p:embeddedFont>
      <p:font typeface="方正大标宋简体" charset="-122"/>
      <p:regular r:id="rId10"/>
    </p:embeddedFont>
    <p:embeddedFont>
      <p:font typeface="方正黑体_GBK" pitchFamily="65" charset="-122"/>
      <p:regular r:id="rId11"/>
    </p:embeddedFont>
    <p:embeddedFont>
      <p:font typeface="方正大标宋_GBK" charset="-122"/>
      <p:regular r:id="rId12"/>
    </p:embeddedFont>
    <p:embeddedFont>
      <p:font typeface="方正小标宋_GBK" pitchFamily="65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微软雅黑" pitchFamily="34" charset="-122"/>
      <p:regular r:id="rId18"/>
      <p:bold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57 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10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8" y="846496"/>
            <a:ext cx="1055894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一、写出下列动词的过去式。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arrive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meet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take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make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see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get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tell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read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cut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19871" y="1708285"/>
            <a:ext cx="14221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arrived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24181" y="1730778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met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59710" y="1708284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took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65744" y="2499224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made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20783" y="2502932"/>
            <a:ext cx="8627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saw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267846" y="2499223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got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69962" y="3275255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told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328001" y="3287746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read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291891" y="3275254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cut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9450023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二、根据图片和首字母提示补全单词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完成句子。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8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14545" y="1817567"/>
            <a:ext cx="10590461" cy="161143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14546" y="3429000"/>
            <a:ext cx="1059046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1.She can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s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English very well.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2.My friend Tina wants to try some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food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3.The girl just ate an egg in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morning.She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wants to eat 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m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food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27034" y="3507764"/>
            <a:ext cx="10086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peak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16298" y="4287837"/>
            <a:ext cx="15921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merican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31426" y="5858977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ore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18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1069525"/>
            <a:ext cx="10889254" cy="165689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05460" y="2975995"/>
            <a:ext cx="1039247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4.My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pet ran into an old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b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.It was dangerous.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5.Mum is making traditional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C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food for us.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78250" y="3087667"/>
            <a:ext cx="14221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uilding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27496" y="3851186"/>
            <a:ext cx="13003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hinese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4" y="872046"/>
            <a:ext cx="1081061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三、给下列问句选择正确的答语。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A.My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mum.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going to read a book this Saturday.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nine o’clock tomorrow morning.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D.I’m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going to Shanghai.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E.That’s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good idea!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)1.Where are you going this weekend?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2.What are you going to do this Saturday?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3.When are you going to Beijing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4675" y="1786855"/>
            <a:ext cx="10419127" cy="21898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7072" y="417225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1117" y="496972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1117" y="572011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8414" y="872046"/>
            <a:ext cx="1081061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A.My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mum.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going to read a book this Saturday.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nine o’clock tomorrow morning.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D.I’m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going to Shanghai.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E.That’s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good idea!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4.Who’s going to the cinema with you?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)5.We can make a list of things to do.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4674" y="981512"/>
            <a:ext cx="10419127" cy="21898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41165" y="341593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65210" y="418119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137</Words>
  <Application>Microsoft Office PowerPoint</Application>
  <PresentationFormat>自定义</PresentationFormat>
  <Paragraphs>61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方正隶变_GBK</vt:lpstr>
      <vt:lpstr>方正大标宋简体</vt:lpstr>
      <vt:lpstr>方正黑体_GBK</vt:lpstr>
      <vt:lpstr>汉仪雅酷黑 95W</vt:lpstr>
      <vt:lpstr>Wingdings</vt:lpstr>
      <vt:lpstr>方正大标宋_GBK</vt:lpstr>
      <vt:lpstr>方正小标宋_GBK</vt:lpstr>
      <vt:lpstr>Times New Roman</vt:lpstr>
      <vt:lpstr>Calibri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239</cp:revision>
  <dcterms:created xsi:type="dcterms:W3CDTF">2019-06-19T02:08:00Z</dcterms:created>
  <dcterms:modified xsi:type="dcterms:W3CDTF">2026-03-27T03:16:47Z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