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隶变_GBK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14 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Unit 1 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8544"/>
            <a:ext cx="108022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 had rice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breakfast.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C.with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2.Sam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English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food.He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says it’s delicious.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A.doesn’t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B.liked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C.likes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0300" y="25790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0300" y="41729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07471" y="866305"/>
            <a:ext cx="1064283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3.—What did Sam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last night?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two sandwiches.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A.have;have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B.has;had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C.have;had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4.Did you have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this morning?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A.lunch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B.dinner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C.breakfast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Jiaozi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Chinese food.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A.traditional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B.foreign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C.not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866" y="10432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33516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6821" y="49781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5504"/>
            <a:ext cx="106260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二、我们现在的生活水平很高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一日三餐食物品种丰富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请你观察图片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仿照例句写对话。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r>
              <a:rPr lang="en-US" altLang="zh-CN" sz="3400" dirty="0" err="1">
                <a:latin typeface="Times New Roman"/>
                <a:ea typeface="宋体"/>
              </a:rPr>
              <a:t>A:What</a:t>
            </a:r>
            <a:r>
              <a:rPr lang="en-US" altLang="zh-CN" sz="3400" dirty="0">
                <a:latin typeface="Times New Roman"/>
                <a:ea typeface="宋体"/>
              </a:rPr>
              <a:t> did Jim have for </a:t>
            </a:r>
            <a:r>
              <a:rPr lang="en-US" altLang="zh-CN" sz="3400" dirty="0" err="1">
                <a:latin typeface="Times New Roman"/>
                <a:ea typeface="宋体"/>
              </a:rPr>
              <a:t>breakfat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B:He </a:t>
            </a:r>
            <a:r>
              <a:rPr lang="en-US" altLang="zh-CN" sz="3400" dirty="0">
                <a:latin typeface="Times New Roman"/>
                <a:ea typeface="宋体"/>
              </a:rPr>
              <a:t>had some bread.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8" name="image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499252" y="2528477"/>
            <a:ext cx="2087653" cy="1593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79780"/>
            <a:ext cx="1068477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1.A:</a:t>
            </a:r>
            <a:endParaRPr lang="en-US" altLang="zh-CN" sz="3400" u="sng" dirty="0" smtClean="0">
              <a:solidFill>
                <a:srgbClr val="FF00FF"/>
              </a:solidFill>
              <a:latin typeface="Times New Roman"/>
              <a:ea typeface="宋体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 B: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2.A:</a:t>
            </a:r>
            <a:endParaRPr lang="en-US" altLang="zh-CN" sz="3600" u="sng" dirty="0" smtClean="0">
              <a:latin typeface="Times New Roman"/>
              <a:ea typeface="宋体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   B:</a:t>
            </a:r>
            <a:endParaRPr lang="zh-CN" altLang="en-US" sz="3400" dirty="0"/>
          </a:p>
        </p:txBody>
      </p:sp>
      <p:pic>
        <p:nvPicPr>
          <p:cNvPr id="8" name="image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24985" y="3306979"/>
            <a:ext cx="3186930" cy="1566780"/>
          </a:xfrm>
          <a:prstGeom prst="rect">
            <a:avLst/>
          </a:prstGeom>
        </p:spPr>
      </p:pic>
      <p:pic>
        <p:nvPicPr>
          <p:cNvPr id="9" name="image4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459208" y="1200433"/>
            <a:ext cx="3052707" cy="15519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27514" y="1390367"/>
            <a:ext cx="68659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What did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Lingling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have for breakfast?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2405977"/>
            <a:ext cx="51523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She had noodles and an egg.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88612" y="3443573"/>
            <a:ext cx="55163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What did Tom have for lunch?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7687" y="4586573"/>
            <a:ext cx="6673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He had a hamburger and some meat.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915" y="948783"/>
            <a:ext cx="1030727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3.A</a:t>
            </a:r>
            <a:r>
              <a:rPr lang="en-US" altLang="zh-CN" sz="3400" dirty="0" smtClean="0">
                <a:latin typeface="Times New Roman"/>
                <a:ea typeface="宋体"/>
              </a:rPr>
              <a:t>: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B:</a:t>
            </a:r>
            <a:endParaRPr lang="zh-CN" altLang="en-US" sz="3400" dirty="0"/>
          </a:p>
        </p:txBody>
      </p:sp>
      <p:pic>
        <p:nvPicPr>
          <p:cNvPr id="8" name="image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47930" y="1159585"/>
            <a:ext cx="2809427" cy="18096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78441" y="966625"/>
            <a:ext cx="6844106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What did David have for dinner? </a:t>
            </a:r>
          </a:p>
        </p:txBody>
      </p:sp>
      <p:sp>
        <p:nvSpPr>
          <p:cNvPr id="9" name="矩形 8"/>
          <p:cNvSpPr/>
          <p:nvPr/>
        </p:nvSpPr>
        <p:spPr>
          <a:xfrm>
            <a:off x="1166307" y="1858361"/>
            <a:ext cx="69589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He had two sandwiches and some fish.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206</Words>
  <Application>Microsoft Office PowerPoint</Application>
  <PresentationFormat>自定义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方正大标宋简体</vt:lpstr>
      <vt:lpstr>方正隶变_GBK</vt:lpstr>
      <vt:lpstr>Times New Roman</vt:lpstr>
      <vt:lpstr>汉仪雅酷黑 95W</vt:lpstr>
      <vt:lpstr>Calibri</vt:lpstr>
      <vt:lpstr>方正黑体_GBK</vt:lpstr>
      <vt:lpstr>方正小标宋_GBK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2026-03-13T23:56:23Z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