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0" r:id="rId3"/>
    <p:sldId id="499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方正大标宋_GBK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64  </a:t>
            </a:r>
            <a:r>
              <a:rPr lang="zh-CN" altLang="zh-CN" sz="6000" dirty="0" smtClean="0"/>
              <a:t>综合</a:t>
            </a:r>
            <a:r>
              <a:rPr lang="zh-CN" altLang="zh-CN" sz="6000" dirty="0"/>
              <a:t>四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61094"/>
            <a:ext cx="108190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一、用所给单词的适当形式填空。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1.His cousin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(read) a book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did Miss Wang wear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(wear) a blue dress.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3.Can you give me another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(letter)?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 are two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lady) in the photo.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5.Sam likes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(China) food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3506" y="170679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6806" y="3287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4024" y="4088856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letter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743" y="4851876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ladies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0981" y="5632401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1094"/>
            <a:ext cx="1094705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brother was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naughty.He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study) hard before.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7.Look at those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(man).They are playing chess.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8.Look at these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(word) on the dragon kite.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9.Mr Brown asked us some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(question) about Chinese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10.Sarah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(stay) with her grandparents for three weeks last month.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1081" y="92636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5449" y="241617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6836" y="3096056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1787" y="3826806"/>
            <a:ext cx="18341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questions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0808" y="5287957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874" y="875667"/>
            <a:ext cx="5961888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写出答句。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2006" y="1788445"/>
            <a:ext cx="10781855" cy="1640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874" y="3447524"/>
            <a:ext cx="93341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 does he do?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2.—What did you do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298114"/>
            <a:ext cx="28520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8189" y="5832144"/>
            <a:ext cx="2682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rode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horse.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2005" y="1041825"/>
            <a:ext cx="10781855" cy="1640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859" y="2692353"/>
            <a:ext cx="1055055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is she going to do tomorrow?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4.—What did Mum buy?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5.—What time does your brother get up every morning?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                   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5974" y="3353499"/>
            <a:ext cx="60478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5974" y="4692117"/>
            <a:ext cx="46000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bought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three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skirts.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5974" y="6073157"/>
            <a:ext cx="80864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up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seven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o’clock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every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morning.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148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方正仿宋_GBK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2026-03-27T07:27:02Z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