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427" r:id="rId6"/>
  </p:sldIdLst>
  <p:sldSz cx="12192000" cy="6858000"/>
  <p:notesSz cx="6858000" cy="9144000"/>
  <p:embeddedFontLst>
    <p:embeddedFont>
      <p:font typeface="方正隶变_GBK" charset="-122"/>
      <p:regular r:id="rId7"/>
    </p:embeddedFont>
    <p:embeddedFont>
      <p:font typeface="方正大标宋简体" charset="-122"/>
      <p:regular r:id="rId8"/>
    </p:embeddedFont>
    <p:embeddedFont>
      <p:font typeface="方正黑体_GBK" pitchFamily="65" charset="-122"/>
      <p:regular r:id="rId9"/>
    </p:embeddedFont>
    <p:embeddedFont>
      <p:font typeface="方正大标宋_GBK" charset="-122"/>
      <p:regular r:id="rId10"/>
    </p:embeddedFont>
    <p:embeddedFont>
      <p:font typeface="方正小标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48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8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堂上听力</a:t>
            </a:r>
            <a:r>
              <a:rPr lang="en-US" altLang="zh-CN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399552" cy="1505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一、听录音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判断下列图片与所听内容是否相符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方正黑体_GBK"/>
                <a:cs typeface="Times New Roman"/>
              </a:rPr>
              <a:t>相符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22245" y="972317"/>
            <a:ext cx="1655445" cy="143954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20" y="2618306"/>
            <a:ext cx="6566460" cy="2266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1720865" y="433674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76350" y="433673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412" y="2618307"/>
            <a:ext cx="4241234" cy="2169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矩形 16"/>
          <p:cNvSpPr/>
          <p:nvPr/>
        </p:nvSpPr>
        <p:spPr>
          <a:xfrm>
            <a:off x="6168008" y="431826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56240" y="429309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416480" y="429309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75181"/>
            <a:ext cx="1083577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二、听短文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与短文内容相符的写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T,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400" spc="-15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)1.Yesterday was Thursday.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)2.My father played football with his friends.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)3.My mother is in the kitchen.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made a kite for my brother.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)5.Today my parents and I will climb the mountains and have a picnic.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0469" y="185702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0469" y="265470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9696" y="3424465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5973" y="419735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6425" y="497819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8851" y="843259"/>
            <a:ext cx="1108667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填上所缺的单词。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读三遍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Yesterday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kite in the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classroom.First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Wang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Fei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panda on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paper.Then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Liu Yuan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and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cut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paper.We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had got some sticks 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strings.I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sticks on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paper,and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tied the strings to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it.Then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panda kite was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finished.We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could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kite on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playground.It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 really fun!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49446" y="1732451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17516" y="251678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drew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4734" y="3250510"/>
            <a:ext cx="14702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painted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55008" y="4046707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34048" y="4818247"/>
            <a:ext cx="6703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fly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198</Words>
  <Application>Microsoft Office PowerPoint</Application>
  <PresentationFormat>自定义</PresentationFormat>
  <Paragraphs>42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方正隶变_GBK</vt:lpstr>
      <vt:lpstr>方正大标宋简体</vt:lpstr>
      <vt:lpstr>方正黑体_GBK</vt:lpstr>
      <vt:lpstr>汉仪雅酷黑 95W</vt:lpstr>
      <vt:lpstr>Wingdings</vt:lpstr>
      <vt:lpstr>方正大标宋_GBK</vt:lpstr>
      <vt:lpstr>方正小标宋_GBK</vt:lpstr>
      <vt:lpstr>Times New Roman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239</cp:revision>
  <dcterms:created xsi:type="dcterms:W3CDTF">2019-06-19T02:08:00Z</dcterms:created>
  <dcterms:modified xsi:type="dcterms:W3CDTF">2026-03-27T01:31:47Z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