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_GBK" charset="-122"/>
      <p:regular r:id="rId9"/>
    </p:embeddedFont>
    <p:embeddedFont>
      <p:font typeface="方正书宋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小标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7405" y="861094"/>
            <a:ext cx="107693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一、根据中文意思选择合适的内容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月球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C.uo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3.Ju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七月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A.ne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C.ly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南部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南方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向南方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B.ou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397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5648" y="3328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4495" y="40812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693" y="48841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7405" y="861094"/>
            <a:ext cx="107693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西部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西方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向西方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A.e;s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B.e;t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C.e;e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1614" y="10035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0742"/>
            <a:ext cx="108777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)1.He went 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his mum.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C.with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2.Beijing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north 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C.at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9570" y="25605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0321" y="41136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70742"/>
            <a:ext cx="108777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went to Beijing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July.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A.in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C.at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)4—Did you go with your parents?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3485" y="10011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484" y="25871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83570"/>
            <a:ext cx="1058411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for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1.Xinjiang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west of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2.He lives 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his children.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3.They are photos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me and my family.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 stayed 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week in June.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5.She went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park last Sunday.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8407" y="1711354"/>
            <a:ext cx="6493079" cy="6459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5542" y="252923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32188" y="326609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2447" y="4089088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39510" y="484459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3290" y="561559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148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微软雅黑</vt:lpstr>
      <vt:lpstr>Wingdings</vt:lpstr>
      <vt:lpstr>Times New Roman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2026-03-20T08:59:19Z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