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502" r:id="rId6"/>
    <p:sldId id="427" r:id="rId7"/>
  </p:sldIdLst>
  <p:sldSz cx="12192000" cy="6858000"/>
  <p:notesSz cx="6858000" cy="9144000"/>
  <p:embeddedFontLst>
    <p:embeddedFont>
      <p:font typeface="方正黑体_GBK" pitchFamily="65" charset="-122"/>
      <p:regular r:id="rId8"/>
    </p:embeddedFont>
    <p:embeddedFont>
      <p:font typeface="方正大标宋_GBK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隶变_GBK" charset="-122"/>
      <p:regular r:id="rId14"/>
    </p:embeddedFont>
    <p:embeddedFont>
      <p:font typeface="方正小标宋_GBK" pitchFamily="65" charset="-122"/>
      <p:regular r:id="rId15"/>
    </p:embeddedFont>
    <p:embeddedFont>
      <p:font typeface="方正大标宋简体" charset="-122"/>
      <p:regular r:id="rId16"/>
    </p:embeddedFont>
    <p:embeddedFont>
      <p:font typeface="微软雅黑" pitchFamily="34" charset="-122"/>
      <p:regular r:id="rId17"/>
      <p:bold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60  Module 10 </a:t>
            </a:r>
            <a:r>
              <a:rPr lang="zh-CN" altLang="en-US" sz="6000" b="1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堂上听力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6" y="879780"/>
            <a:ext cx="1086933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一、听录音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判断下列图片与所听内容是否相符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Times New Roman"/>
                <a:ea typeface="方正黑体_GBK"/>
                <a:cs typeface="Times New Roman"/>
              </a:rPr>
              <a:t>相符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的写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不相符的写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9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730635" y="991003"/>
            <a:ext cx="1655445" cy="1439545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772" y="2541773"/>
            <a:ext cx="11006455" cy="2234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582466" y="426708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T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91744" y="4221088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F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96000" y="4221088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F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256240" y="4221088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F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488488" y="422108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T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53847" y="861094"/>
            <a:ext cx="1067638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二、听对话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回答问题。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1.When did Sam arrive in Beijing?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A.Yesterday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B.Tomorrow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C.Last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Sunday.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2.They went to uncle’s home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A.by bike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B.by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bus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C.by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taxi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52702" y="182423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6747" y="33671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6" y="866511"/>
            <a:ext cx="10938669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三、听短文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判断句子是否正确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正确的写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错误的写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)1.Jimmy is going to Qingdao.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2.Tony likes swimming.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3.It’s hot in Hainan.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4.Tony has a cousin in Qingdao.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5.Tony is going to play basketball with his friend.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38225" y="2646095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38225" y="3429000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14181" y="418061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26203" y="496148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50767" y="5740905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39691" y="882768"/>
            <a:ext cx="10894503" cy="5698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spc="-150" dirty="0">
                <a:latin typeface="Times New Roman"/>
                <a:ea typeface="方正黑体_GBK"/>
                <a:cs typeface="Times New Roman"/>
              </a:rPr>
              <a:t>四、听短文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Times New Roman"/>
                <a:ea typeface="方正黑体_GBK"/>
                <a:cs typeface="Times New Roman"/>
              </a:rPr>
              <a:t>请你帮助</a:t>
            </a:r>
            <a:r>
              <a:rPr lang="en-US" altLang="zh-CN" sz="3400" spc="-150" dirty="0" err="1">
                <a:latin typeface="Times New Roman"/>
                <a:ea typeface="宋体"/>
                <a:cs typeface="Times New Roman"/>
              </a:rPr>
              <a:t>Daming</a:t>
            </a:r>
            <a:r>
              <a:rPr lang="zh-CN" altLang="zh-CN" sz="3400" spc="-150" dirty="0">
                <a:latin typeface="Times New Roman"/>
                <a:ea typeface="方正黑体_GBK"/>
                <a:cs typeface="Times New Roman"/>
              </a:rPr>
              <a:t>补全给妈妈写的信。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spc="-150" dirty="0">
                <a:latin typeface="Times New Roman"/>
                <a:ea typeface="宋体"/>
                <a:cs typeface="Times New Roman"/>
              </a:rPr>
              <a:t>读三遍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spc="-15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Dear Mum,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I’m in New York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now.There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lots of tall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,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here.Simon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me at the airport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yesterday.Grandma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Chinese food for me last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night.Tomorrow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I’ll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4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taxi to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museum.I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want to find out more about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US.I’ll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5.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to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 again soon.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Love,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Daming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454483" y="2114796"/>
            <a:ext cx="22461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buildings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00810" y="2747127"/>
            <a:ext cx="8402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met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6865" y="3362680"/>
            <a:ext cx="14446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cooked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71851" y="3988230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take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79783" y="4578260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write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238</Words>
  <Application>Microsoft Office PowerPoint</Application>
  <PresentationFormat>自定义</PresentationFormat>
  <Paragraphs>55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Arial</vt:lpstr>
      <vt:lpstr>宋体</vt:lpstr>
      <vt:lpstr>方正黑体_GBK</vt:lpstr>
      <vt:lpstr>汉仪雅酷黑 95W</vt:lpstr>
      <vt:lpstr>方正大标宋_GBK</vt:lpstr>
      <vt:lpstr>Times New Roman</vt:lpstr>
      <vt:lpstr>Calibri</vt:lpstr>
      <vt:lpstr>方正隶变_GBK</vt:lpstr>
      <vt:lpstr>方正小标宋_GBK</vt:lpstr>
      <vt:lpstr>方正大标宋简体</vt:lpstr>
      <vt:lpstr>微软雅黑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239</cp:revision>
  <dcterms:created xsi:type="dcterms:W3CDTF">2019-06-19T02:08:00Z</dcterms:created>
  <dcterms:modified xsi:type="dcterms:W3CDTF">2026-03-27T06:43:35Z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