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方正隶变_GBK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黑体_GBK" pitchFamily="65" charset="-122"/>
      <p:regular r:id="rId14"/>
    </p:embeddedFont>
    <p:embeddedFont>
      <p:font typeface="方正小标宋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大标宋_GBK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20 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 Unit 1 (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7" y="841079"/>
            <a:ext cx="1093027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一、选择填空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the books about animals?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—They are on Shelf C.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A.What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B.Where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C.How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)2.They are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A.dictionary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B.dictionarys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C.dictionaries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4537" y="257107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4537" y="49281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1637" y="841079"/>
            <a:ext cx="1073511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)3.They are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wrong place.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B.in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C.to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)4.—Let’s put them with the CDs.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A.Thank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you!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B.OK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are.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)5.We’ve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books for teachers and students.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A.get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B.geted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C.got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8035" y="102912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8035" y="26261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1182" y="418034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6" y="887196"/>
            <a:ext cx="1083578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二、根据首字母或中文意思写单词。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1.This is our school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l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2.—Let’s go to the park.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—That’s a good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i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big and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这些字典又大又重。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4.You can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Tom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come here.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5.They are in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它们放错地方了。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79695" y="1778596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ibrary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34008" y="2553510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dea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60736" y="3330546"/>
            <a:ext cx="22236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dictionaries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40536" y="3288308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heavy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08986" y="4892514"/>
            <a:ext cx="5725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61294" y="5680554"/>
            <a:ext cx="12987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wrong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44766" y="5680554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place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0026" y="887196"/>
            <a:ext cx="1083578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6.These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the library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for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children.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7.Let’s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m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home library.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8.Amy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me yesterday.(Amy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昨天给我寄了一封电子邮件。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9.We’ve got books for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我们有学生用书。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10.I can’t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books about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我找不到关于美术的书。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62833" y="993056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ards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57139" y="1764581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62975" y="2544785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18959" y="2544784"/>
            <a:ext cx="11560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email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34661" y="4080758"/>
            <a:ext cx="16161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students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59355" y="4882624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find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23872" y="4907791"/>
            <a:ext cx="6463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136</Words>
  <Application>Microsoft Office PowerPoint</Application>
  <PresentationFormat>自定义</PresentationFormat>
  <Paragraphs>59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Wingdings</vt:lpstr>
      <vt:lpstr>方正大标宋简体</vt:lpstr>
      <vt:lpstr>方正隶变_GBK</vt:lpstr>
      <vt:lpstr>Times New Roman</vt:lpstr>
      <vt:lpstr>汉仪雅酷黑 95W</vt:lpstr>
      <vt:lpstr>Calibri</vt:lpstr>
      <vt:lpstr>方正黑体_GBK</vt:lpstr>
      <vt:lpstr>方正小标宋_GBK</vt:lpstr>
      <vt:lpstr>微软雅黑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2026-03-14T01:06:18Z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