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427" r:id="rId7"/>
  </p:sldIdLst>
  <p:sldSz cx="12192000" cy="6858000"/>
  <p:notesSz cx="6858000" cy="9144000"/>
  <p:embeddedFontLst>
    <p:embeddedFont>
      <p:font typeface="方正黑体_GBK" pitchFamily="65" charset="-122"/>
      <p:regular r:id="rId8"/>
    </p:embeddedFont>
    <p:embeddedFont>
      <p:font typeface="方正仿宋_GBK" pitchFamily="65" charset="-122"/>
      <p:regular r:id="rId9"/>
    </p:embeddedFont>
    <p:embeddedFont>
      <p:font typeface="方正大标宋_GBK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隶变_GBK" charset="-122"/>
      <p:regular r:id="rId15"/>
    </p:embeddedFont>
    <p:embeddedFont>
      <p:font typeface="方正小标宋_GBK" pitchFamily="65" charset="-122"/>
      <p:regular r:id="rId16"/>
    </p:embeddedFont>
    <p:embeddedFont>
      <p:font typeface="方正大标宋简体" charset="-122"/>
      <p:regular r:id="rId17"/>
    </p:embeddedFont>
    <p:embeddedFont>
      <p:font typeface="微软雅黑" pitchFamily="34" charset="-122"/>
      <p:regular r:id="rId18"/>
      <p:bold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62  </a:t>
            </a: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综合二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31301" y="861094"/>
            <a:ext cx="1070155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一、选择每组单词划线部分发音不同的一项。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wh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wh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wh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ose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ord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wr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ite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wr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ong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3.A.h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ou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B.ab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ou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ld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4.A.a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ry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B.hu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ng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ry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C.si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)5.A.y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our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B.col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our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C.d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oor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6.A.f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oo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B.g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oo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C.l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oo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k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79084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261312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68887" y="340383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9330" y="414695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01843" y="493650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24578" y="570740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71" y="862840"/>
            <a:ext cx="1081061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二、按要求写单词。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1.wore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原形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2.go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三单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3.cut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过去式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4.take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过去式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5.bus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复数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6.woman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复数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65549" y="1739443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wear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21259" y="1739442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48840" y="2540691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cut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21757" y="2507936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took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04634" y="3343022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buses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05824" y="3287745"/>
            <a:ext cx="14686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women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2" y="945588"/>
            <a:ext cx="1061766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三、根据图片提示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补全句子。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1.I’m going to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at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six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o’clock.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2.My grandma met me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en-US" altLang="zh-CN" sz="3400" u="sng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0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059384" y="1566193"/>
            <a:ext cx="1750141" cy="1451171"/>
          </a:xfrm>
          <a:prstGeom prst="rect">
            <a:avLst/>
          </a:prstGeom>
        </p:spPr>
      </p:pic>
      <p:pic>
        <p:nvPicPr>
          <p:cNvPr id="9" name="image20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059384" y="3285936"/>
            <a:ext cx="1750141" cy="145117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15861" y="5083496"/>
            <a:ext cx="6670416" cy="16619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3.I’m </a:t>
            </a:r>
            <a:r>
              <a:rPr lang="en-US" altLang="zh-CN" sz="3400" dirty="0" err="1">
                <a:latin typeface="Times New Roman"/>
                <a:ea typeface="宋体"/>
              </a:rPr>
              <a:t>tired.Let</a:t>
            </a:r>
            <a:r>
              <a:rPr lang="en-US" altLang="zh-CN" sz="3400" dirty="0">
                <a:latin typeface="Times New Roman"/>
                <a:ea typeface="宋体"/>
              </a:rPr>
              <a:t> me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ea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u="sng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 smtClean="0">
                <a:ea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.</a:t>
            </a:r>
            <a:endParaRPr lang="zh-CN" altLang="en-US" sz="3400" dirty="0"/>
          </a:p>
        </p:txBody>
      </p:sp>
      <p:pic>
        <p:nvPicPr>
          <p:cNvPr id="10" name="image207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8148867" y="5123126"/>
            <a:ext cx="1750141" cy="145117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546764" y="1839835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get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08333" y="183983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up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57497" y="3398852"/>
            <a:ext cx="50045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65332" y="3429000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81422" y="4155866"/>
            <a:ext cx="13500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airport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03601" y="5233158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have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65332" y="5215049"/>
            <a:ext cx="3786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15223" y="5945049"/>
            <a:ext cx="81624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rest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3" y="958253"/>
            <a:ext cx="1055055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4.Tom wants to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park.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5.The boy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on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farm yesterday.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0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881506" y="1099396"/>
            <a:ext cx="1755734" cy="1455809"/>
          </a:xfrm>
          <a:prstGeom prst="rect">
            <a:avLst/>
          </a:prstGeom>
        </p:spPr>
      </p:pic>
      <p:pic>
        <p:nvPicPr>
          <p:cNvPr id="9" name="image20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881506" y="2734098"/>
            <a:ext cx="1755734" cy="145580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573134" y="1074229"/>
            <a:ext cx="10214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take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97558" y="1050909"/>
            <a:ext cx="295144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photos/pictures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86273" y="2631431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rode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23947" y="2631431"/>
            <a:ext cx="3786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43468" y="2629513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horse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132</Words>
  <Application>Microsoft Office PowerPoint</Application>
  <PresentationFormat>自定义</PresentationFormat>
  <Paragraphs>64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方正黑体_GBK</vt:lpstr>
      <vt:lpstr>方正仿宋_GBK</vt:lpstr>
      <vt:lpstr>汉仪雅酷黑 95W</vt:lpstr>
      <vt:lpstr>方正大标宋_GBK</vt:lpstr>
      <vt:lpstr>Times New Roman</vt:lpstr>
      <vt:lpstr>Calibri</vt:lpstr>
      <vt:lpstr>方正隶变_GBK</vt:lpstr>
      <vt:lpstr>方正小标宋_GBK</vt:lpstr>
      <vt:lpstr>方正大标宋简体</vt:lpstr>
      <vt:lpstr>微软雅黑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238</cp:revision>
  <dcterms:created xsi:type="dcterms:W3CDTF">2019-06-19T02:08:00Z</dcterms:created>
  <dcterms:modified xsi:type="dcterms:W3CDTF">2026-03-27T07:01:47Z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