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大标宋_GBK" charset="-122"/>
      <p:regular r:id="rId8"/>
    </p:embeddedFont>
    <p:embeddedFont>
      <p:font typeface="方正书宋_GBK" pitchFamily="65" charset="-122"/>
      <p:regular r:id="rId9"/>
    </p:embeddedFont>
    <p:embeddedFont>
      <p:font typeface="方正隶变_GBK" charset="-122"/>
      <p:regular r:id="rId10"/>
    </p:embeddedFont>
    <p:embeddedFont>
      <p:font typeface="方正小标宋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29  Module 5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</a:t>
            </a: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(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2678"/>
            <a:ext cx="1069316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选出录音中含有的单词。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1.A.light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B.night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C.tonight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)2.A.heavy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B.very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C.lovely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)3.A.topic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B.pockets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C.broken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)4.A.easy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B.wheel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C.try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)5.A.cake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B.make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C.take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9859" y="17742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5224" y="25419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3625" y="334511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0970" y="41139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2992" y="48695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2" name="image8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924167" y="950260"/>
            <a:ext cx="1655445" cy="14395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3002"/>
            <a:ext cx="1060927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判断下列图片与所听内容是否相符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47" y="2558860"/>
            <a:ext cx="10810240" cy="227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345061" y="43434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5720" y="436510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79976" y="43651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40216" y="43651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328945" y="427937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10240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三、听问句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1.A.It’s a panda.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blue.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pen.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2.A.Yes,it is.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B.Yes,she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is.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C.Yes,he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3.A.Yes,it is.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B.Yes,it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has.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C.Yes,there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4.A.It’s a dog.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ten dollars.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my grandpa.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5.A.That’s a good idea.	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B.That’s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C.Thank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4886" y="16940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4751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7351" y="32203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9229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6401" y="53516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4607"/>
            <a:ext cx="107156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四、听短文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填上所缺的单词。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读三遍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I’m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Linda.My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old bike is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.I can’t ride it to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school.So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my father bought me a new one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today.It’s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got two red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It’s small but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nice.It’s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too.It’s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blue.It’s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favourite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colour.My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new bike has got a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basket.I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bag in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ride my bike to school from Monday to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Friday.I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 it very much.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6432" y="1808361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broken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1557" y="3349902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wheels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03166" y="3367563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light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15769" y="4161036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big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74768" y="4879975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put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171</Words>
  <Application>Microsoft Office PowerPoint</Application>
  <PresentationFormat>自定义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方正大标宋_GBK</vt:lpstr>
      <vt:lpstr>方正书宋_GBK</vt:lpstr>
      <vt:lpstr>汉仪雅酷黑 95W</vt:lpstr>
      <vt:lpstr>方正隶变_GBK</vt:lpstr>
      <vt:lpstr>方正小标宋_GBK</vt:lpstr>
      <vt:lpstr>NEU-BZ</vt:lpstr>
      <vt:lpstr>微软雅黑</vt:lpstr>
      <vt:lpstr>Wingdings</vt:lpstr>
      <vt:lpstr>Times New Roman</vt:lpstr>
      <vt:lpstr>方正黑体_GBK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2026-03-20T08:24:11Z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