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方正大标宋简体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41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7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81554" y="997873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087" y="875018"/>
            <a:ext cx="107966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)1.A.work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C.worker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)2.A.fast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B.park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)3.A.late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C.lake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)4.A.doctor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B.nurse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C.teacher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)5.A.tired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6.A.morning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B.afternoon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C.evening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4175" y="18688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6103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897" y="3420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1624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5854" y="49840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4695" y="57246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30087" y="875018"/>
            <a:ext cx="10796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)7.A.take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8.A.worry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B.wrong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C.sorry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90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067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353"/>
            <a:ext cx="109371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)1.A.He is a doctor.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teacher.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teacher then.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2.A.Yes,you will.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3.A.Don’t worry.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seven o’clock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177634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9342" y="49283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353"/>
            <a:ext cx="109371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4.A.OK.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B.Happy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birthday!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5.A.She gets up at six.	</a:t>
            </a:r>
            <a:r>
              <a:rPr lang="en-US" altLang="zh-CN" sz="3400" dirty="0" smtClean="0">
                <a:latin typeface="Times New Roman"/>
                <a:ea typeface="宋体"/>
              </a:rPr>
              <a:t>     B.I </a:t>
            </a:r>
            <a:r>
              <a:rPr lang="en-US" altLang="zh-CN" sz="3400" dirty="0">
                <a:latin typeface="Times New Roman"/>
                <a:ea typeface="宋体"/>
              </a:rPr>
              <a:t>get up at </a:t>
            </a:r>
            <a:r>
              <a:rPr lang="en-US" altLang="zh-CN" sz="3400" dirty="0" smtClean="0">
                <a:latin typeface="Times New Roman"/>
                <a:ea typeface="宋体"/>
              </a:rPr>
              <a:t>se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get up at six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3461" y="10358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6044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1" y="896234"/>
            <a:ext cx="1060088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uncle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mother goes to work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watch TV at seven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5.Hurry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up.It’s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91512" y="181511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76299" y="252784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5529" y="3325067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17365" y="4058047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3488" y="4885330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153</Words>
  <Application>Microsoft Office PowerPoint</Application>
  <PresentationFormat>自定义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2026-03-26T23:56:48Z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