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隶变_GBK" charset="-122"/>
      <p:regular r:id="rId9"/>
    </p:embeddedFont>
    <p:embeddedFont>
      <p:font typeface="方正大标宋_GBK" charset="-122"/>
      <p:regular r:id="rId10"/>
    </p:embeddedFont>
    <p:embeddedFont>
      <p:font typeface="方正小标宋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堂上听（二）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16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)1.A.She drank some water.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goes shopping.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at home.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)2.A.Yes,I am.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my grandma.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11637" y="1023040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1838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9521" y="42309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086162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)3.A.Yes,this 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is.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)4.A.Yes,he does.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C.No,he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275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882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37901"/>
            <a:ext cx="107435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回答问题。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听第一段对话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 was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grandma?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dancer.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singer.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farmer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0262" y="25719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8" y="837901"/>
            <a:ext cx="1074350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听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第二段对话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did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 teach 20 years ago?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taught Chinese.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taught English.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taught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Maths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听第三段对话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)3.What did Amy do last night?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watched TV.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made a cake.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 homework.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347" y="16894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6994" y="45924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61094"/>
            <a:ext cx="1074350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与短文内容相符的写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1.Thirty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ago,Mrs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Zhang was a teacher.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)2.Mrs Zhang was a Chinese teacher.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)3.Chen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Hui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good pupil.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4.Chen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Hui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didn’t study hard.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9509" y="183246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2243" y="25687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9509" y="333356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2243" y="4147899"/>
            <a:ext cx="6526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226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方正大标宋_GBK</vt:lpstr>
      <vt:lpstr>方正小标宋_GBK</vt:lpstr>
      <vt:lpstr>Wingdings</vt:lpstr>
      <vt:lpstr>方正大标宋简体</vt:lpstr>
      <vt:lpstr>方正黑体_GBK</vt:lpstr>
      <vt:lpstr>Times New Roman</vt:lpstr>
      <vt:lpstr>Calibri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2026-03-03T23:46:01Z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