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99" r:id="rId3"/>
    <p:sldId id="500" r:id="rId4"/>
    <p:sldId id="501" r:id="rId5"/>
    <p:sldId id="502" r:id="rId6"/>
    <p:sldId id="427" r:id="rId7"/>
  </p:sldIdLst>
  <p:sldSz cx="12192000" cy="6858000"/>
  <p:notesSz cx="6858000" cy="9144000"/>
  <p:embeddedFontLst>
    <p:embeddedFont>
      <p:font typeface="方正隶变_GBK" charset="-122"/>
      <p:regular r:id="rId8"/>
    </p:embeddedFont>
    <p:embeddedFont>
      <p:font typeface="方正黑体_GBK" pitchFamily="65" charset="-122"/>
      <p:regular r:id="rId9"/>
    </p:embeddedFont>
    <p:embeddedFont>
      <p:font typeface="方正大标宋简体" charset="-122"/>
      <p:regular r:id="rId10"/>
    </p:embeddedFont>
    <p:embeddedFont>
      <p:font typeface="方正大标宋_GBK" charset="-122"/>
      <p:regular r:id="rId11"/>
    </p:embeddedFont>
    <p:embeddedFont>
      <p:font typeface="方正小标宋_GBK" pitchFamily="65" charset="-122"/>
      <p:regular r:id="rId12"/>
    </p:embeddedFont>
    <p:embeddedFont>
      <p:font typeface="方正仿宋_GBK" pitchFamily="65" charset="-122"/>
      <p:regular r:id="rId13"/>
    </p:embeddedFont>
    <p:embeddedFont>
      <p:font typeface="Calibri" pitchFamily="34" charset="0"/>
      <p:regular r:id="rId14"/>
      <p:bold r:id="rId15"/>
      <p:italic r:id="rId16"/>
      <p:boldItalic r:id="rId17"/>
    </p:embeddedFont>
    <p:embeddedFont>
      <p:font typeface="微软雅黑" pitchFamily="34" charset="-122"/>
      <p:regular r:id="rId18"/>
      <p:bold r:id="rId19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-546" y="-108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font" Target="fonts/font11.fntdata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font" Target="fonts/font5.fntdata"/><Relationship Id="rId17" Type="http://schemas.openxmlformats.org/officeDocument/2006/relationships/font" Target="fonts/font10.fntdata"/><Relationship Id="rId2" Type="http://schemas.openxmlformats.org/officeDocument/2006/relationships/slide" Target="slides/slide1.xml"/><Relationship Id="rId16" Type="http://schemas.openxmlformats.org/officeDocument/2006/relationships/font" Target="fonts/font9.fntdata"/><Relationship Id="rId20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font" Target="fonts/font8.fntdata"/><Relationship Id="rId23" Type="http://schemas.openxmlformats.org/officeDocument/2006/relationships/theme" Target="theme/theme1.xml"/><Relationship Id="rId10" Type="http://schemas.openxmlformats.org/officeDocument/2006/relationships/font" Target="fonts/font3.fntdata"/><Relationship Id="rId19" Type="http://schemas.openxmlformats.org/officeDocument/2006/relationships/font" Target="fonts/font12.fntdata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2026/3/27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zh-CN" sz="6000" dirty="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52  </a:t>
            </a: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Module </a:t>
            </a:r>
            <a:r>
              <a:rPr lang="en-US" altLang="zh-CN" sz="6000" dirty="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9 </a:t>
            </a: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Unit </a:t>
            </a:r>
            <a:r>
              <a:rPr lang="en-US" altLang="zh-CN" sz="6000" dirty="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2 (</a:t>
            </a:r>
            <a:r>
              <a:rPr lang="zh-CN" altLang="en-US" sz="6000" dirty="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二</a:t>
            </a:r>
            <a:r>
              <a:rPr lang="en-US" altLang="zh-CN" sz="6000" dirty="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)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五年级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3BA36505-B49A-D60A-AE17-7A7B2D4589E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73247" y="861094"/>
            <a:ext cx="10869336" cy="59523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一、选择填空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根据所提供的句子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从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、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B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、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C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三个选项中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选择正确的答案。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1.He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three books and read them all.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A.borrow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　　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B.borrows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zh-CN" altLang="zh-CN" sz="3400" dirty="0">
                <a:latin typeface="Calibri"/>
                <a:ea typeface="Times New Roman"/>
                <a:cs typeface="Times New Roman"/>
              </a:rPr>
              <a:t>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C.borrowed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2.My mum bought a new bag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me.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A.for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  B.to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   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C.on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3.We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you in three weeks.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A.is going to see	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B.are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going to see	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C.saw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you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44143" y="2444934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20098" y="3953933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032120" y="5330659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83168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73247" y="861094"/>
            <a:ext cx="10869336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)4.They didn’t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 kite.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A.flew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B.flying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C.fly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5.He can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the CDs in the evening.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A.listen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to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B.listens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to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C.listen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)6.The actors told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jokes.We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laughed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A.lots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of;a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lot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B.lots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of; a lot of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C.a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lot;a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lot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87425" y="1018413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987425" y="2646198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020762" y="4138855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61394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76056"/>
            <a:ext cx="10794511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二、根据句子意思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选出正确的单词填空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并注意单词的正确形式。每词只用一次。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walk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ride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play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buy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borrow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1.Tomorrow he’ll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his bike to school.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2.Daming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some books from the library yesterday.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3.We’re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football now.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249960" y="2567031"/>
            <a:ext cx="6342077" cy="687897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919255" y="3317622"/>
            <a:ext cx="86433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ride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2522195" y="4097522"/>
            <a:ext cx="196560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borrowed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354582" y="5615143"/>
            <a:ext cx="149432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playing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61394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05459" y="876056"/>
            <a:ext cx="10794511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walk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ride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play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buy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borrow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4.She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 pen for you last week.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5.My father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in the park every morning. 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249959" y="998290"/>
            <a:ext cx="6342077" cy="687897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761893" y="1791691"/>
            <a:ext cx="139653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bought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2920546" y="2544510"/>
            <a:ext cx="120257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walks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61394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652769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 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五年级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156</TotalTime>
  <Words>134</Words>
  <Application>Microsoft Office PowerPoint</Application>
  <PresentationFormat>自定义</PresentationFormat>
  <Paragraphs>49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20" baseType="lpstr">
      <vt:lpstr>Arial</vt:lpstr>
      <vt:lpstr>宋体</vt:lpstr>
      <vt:lpstr>方正隶变_GBK</vt:lpstr>
      <vt:lpstr>方正黑体_GBK</vt:lpstr>
      <vt:lpstr>方正大标宋简体</vt:lpstr>
      <vt:lpstr>汉仪雅酷黑 95W</vt:lpstr>
      <vt:lpstr>Wingdings</vt:lpstr>
      <vt:lpstr>方正大标宋_GBK</vt:lpstr>
      <vt:lpstr>方正小标宋_GBK</vt:lpstr>
      <vt:lpstr>方正仿宋_GBK</vt:lpstr>
      <vt:lpstr>Times New Roman</vt:lpstr>
      <vt:lpstr>Calibri</vt:lpstr>
      <vt:lpstr>微软雅黑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Micorosoft</cp:lastModifiedBy>
  <cp:revision>238</cp:revision>
  <dcterms:created xsi:type="dcterms:W3CDTF">2019-06-19T02:08:00Z</dcterms:created>
  <dcterms:modified xsi:type="dcterms:W3CDTF">2026-03-27T02:28:26Z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