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书宋_GBK" pitchFamily="65" charset="-122"/>
      <p:regular r:id="rId13"/>
    </p:embeddedFont>
    <p:embeddedFont>
      <p:font typeface="方正隶变_GBK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charset="-122"/>
      <p:regular r:id="rId17"/>
    </p:embeddedFont>
    <p:embeddedFont>
      <p:font typeface="方正黑体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1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3" y="879456"/>
            <a:ext cx="105925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)1.A.write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B.wrote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C.writing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)2.A.programme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B.enough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C.yesterday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)3.A.telephone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B.television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C.time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)4.A.difficult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B.different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C.decide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)5.A.fields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B.fire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C.frogs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499" y="17907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81554" y="879456"/>
            <a:ext cx="1655445" cy="14395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03544" y="25816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3544" y="33472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1521" y="41399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9499" y="48720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71067"/>
            <a:ext cx="108106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)6.A.horse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B.hour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C.house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7.A.light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B.night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C.right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)8.A.about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B.above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C.boat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9.A.grandfather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B.grandmother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C.grandchildren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)10.A.village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B.visit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C.very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9417" y="10108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0413" y="1782611"/>
            <a:ext cx="6928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B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0616" y="25715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9417" y="33512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58843" y="41640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8" y="866629"/>
            <a:ext cx="105841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)1.A.I was at home.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 am at school.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played football.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2.A.I am at home now.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B.I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work in a school.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worked in a hospital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8434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3227" y="33586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0358" y="866629"/>
            <a:ext cx="105841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3.A.I buy a book.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 many books.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 read books.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)4.A.Yes,they are.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weren’t.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was.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5071" y="10199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2420" y="25459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129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方正大标宋简体</vt:lpstr>
      <vt:lpstr>NEU-BZ</vt:lpstr>
      <vt:lpstr>方正书宋_GBK</vt:lpstr>
      <vt:lpstr>汉仪雅酷黑 95W</vt:lpstr>
      <vt:lpstr>方正隶变_GBK</vt:lpstr>
      <vt:lpstr>微软雅黑</vt:lpstr>
      <vt:lpstr>方正大标宋_GBK</vt:lpstr>
      <vt:lpstr>Wingdings</vt:lpstr>
      <vt:lpstr>方正黑体_GBK</vt:lpstr>
      <vt:lpstr>Times New Roman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2026-02-25T09:11:29Z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