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99" r:id="rId3"/>
    <p:sldId id="504" r:id="rId4"/>
    <p:sldId id="500" r:id="rId5"/>
    <p:sldId id="501" r:id="rId6"/>
    <p:sldId id="427" r:id="rId7"/>
  </p:sldIdLst>
  <p:sldSz cx="12192000" cy="6858000"/>
  <p:notesSz cx="6858000" cy="9144000"/>
  <p:embeddedFontLst>
    <p:embeddedFont>
      <p:font typeface="方正大标宋简体" charset="-122"/>
      <p:regular r:id="rId8"/>
    </p:embeddedFont>
    <p:embeddedFont>
      <p:font typeface="方正隶变_GBK" charset="-122"/>
      <p:regular r:id="rId9"/>
    </p:embeddedFont>
    <p:embeddedFont>
      <p:font typeface="Calibri" pitchFamily="34" charset="0"/>
      <p:regular r:id="rId10"/>
      <p:bold r:id="rId11"/>
      <p:italic r:id="rId12"/>
      <p:boldItalic r:id="rId13"/>
    </p:embeddedFont>
    <p:embeddedFont>
      <p:font typeface="方正黑体_GBK" pitchFamily="65" charset="-122"/>
      <p:regular r:id="rId14"/>
    </p:embeddedFont>
    <p:embeddedFont>
      <p:font typeface="方正小标宋_GBK" pitchFamily="65" charset="-122"/>
      <p:regular r:id="rId15"/>
    </p:embeddedFont>
    <p:embeddedFont>
      <p:font typeface="微软雅黑" pitchFamily="34" charset="-122"/>
      <p:regular r:id="rId16"/>
      <p:bold r:id="rId17"/>
    </p:embeddedFont>
    <p:embeddedFont>
      <p:font typeface="方正大标宋_GBK" charset="-122"/>
      <p:regular r:id="rId18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-546" y="-108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font" Target="fonts/font11.fntdata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font" Target="fonts/font5.fntdata"/><Relationship Id="rId17" Type="http://schemas.openxmlformats.org/officeDocument/2006/relationships/font" Target="fonts/font10.fntdata"/><Relationship Id="rId2" Type="http://schemas.openxmlformats.org/officeDocument/2006/relationships/slide" Target="slides/slide1.xml"/><Relationship Id="rId16" Type="http://schemas.openxmlformats.org/officeDocument/2006/relationships/font" Target="fonts/font9.fntdata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5" Type="http://schemas.openxmlformats.org/officeDocument/2006/relationships/slide" Target="slides/slide4.xml"/><Relationship Id="rId15" Type="http://schemas.openxmlformats.org/officeDocument/2006/relationships/font" Target="fonts/font8.fntdata"/><Relationship Id="rId23" Type="http://schemas.openxmlformats.org/officeDocument/2006/relationships/tableStyles" Target="tableStyles.xml"/><Relationship Id="rId10" Type="http://schemas.openxmlformats.org/officeDocument/2006/relationships/font" Target="fonts/font3.fntdata"/><Relationship Id="rId19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2026/3/14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image" Target="../media/image4.T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image" Target="../media/image4.T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zh-CN" sz="6000" dirty="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19  </a:t>
            </a:r>
            <a:r>
              <a:rPr lang="en-US" altLang="zh-CN" sz="6000" b="1" dirty="0" smtClean="0">
                <a:latin typeface="方正大标宋_GBK" charset="-122"/>
                <a:ea typeface="方正大标宋_GBK" charset="-122"/>
              </a:rPr>
              <a:t>Module </a:t>
            </a:r>
            <a:r>
              <a:rPr lang="en-US" altLang="zh-CN" sz="6000" b="1" dirty="0">
                <a:latin typeface="方正大标宋_GBK" charset="-122"/>
                <a:ea typeface="方正大标宋_GBK" charset="-122"/>
              </a:rPr>
              <a:t>4 Unit 1 (</a:t>
            </a:r>
            <a:r>
              <a:rPr lang="zh-CN" altLang="zh-CN" sz="6000" b="1" dirty="0">
                <a:latin typeface="方正大标宋_GBK" charset="-122"/>
                <a:ea typeface="方正大标宋_GBK" charset="-122"/>
              </a:rPr>
              <a:t>一</a:t>
            </a:r>
            <a:r>
              <a:rPr lang="en-US" altLang="zh-CN" sz="6000" dirty="0" smtClean="0"/>
              <a:t>)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五年级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3BA36505-B49A-D60A-AE17-7A7B2D4589E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73247" y="861094"/>
            <a:ext cx="10938667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一、读句子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选择合适的答语。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en-US" altLang="zh-CN" sz="3400" dirty="0" smtClean="0">
                <a:latin typeface="Times New Roman"/>
                <a:ea typeface="宋体"/>
              </a:rPr>
              <a:t>(     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</a:rPr>
              <a:t> </a:t>
            </a:r>
            <a:r>
              <a:rPr lang="en-US" altLang="zh-CN" sz="3400" dirty="0">
                <a:latin typeface="Times New Roman"/>
                <a:ea typeface="宋体"/>
              </a:rPr>
              <a:t>)1.Where are the books about </a:t>
            </a:r>
            <a:r>
              <a:rPr lang="en-US" altLang="zh-CN" sz="3400" dirty="0" err="1">
                <a:latin typeface="Times New Roman"/>
                <a:ea typeface="宋体"/>
              </a:rPr>
              <a:t>sports,please</a:t>
            </a:r>
            <a:r>
              <a:rPr lang="en-US" altLang="zh-CN" sz="3400" dirty="0" smtClean="0">
                <a:latin typeface="Times New Roman"/>
                <a:ea typeface="宋体"/>
              </a:rPr>
              <a:t>?</a:t>
            </a:r>
          </a:p>
          <a:p>
            <a:pPr>
              <a:lnSpc>
                <a:spcPct val="150000"/>
              </a:lnSpc>
            </a:pPr>
            <a:r>
              <a:rPr lang="en-US" altLang="zh-CN" sz="3400" dirty="0" smtClean="0">
                <a:latin typeface="Times New Roman"/>
                <a:ea typeface="宋体"/>
              </a:rPr>
              <a:t>(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</a:rPr>
              <a:t>       </a:t>
            </a:r>
            <a:r>
              <a:rPr lang="en-US" altLang="zh-CN" sz="3400" dirty="0" smtClean="0">
                <a:latin typeface="Times New Roman"/>
                <a:ea typeface="宋体"/>
              </a:rPr>
              <a:t> </a:t>
            </a:r>
            <a:r>
              <a:rPr lang="en-US" altLang="zh-CN" sz="3400" dirty="0">
                <a:latin typeface="Times New Roman"/>
                <a:ea typeface="宋体"/>
              </a:rPr>
              <a:t>)2.What are these big books</a:t>
            </a:r>
            <a:r>
              <a:rPr lang="en-US" altLang="zh-CN" sz="3400" dirty="0" smtClean="0">
                <a:latin typeface="Times New Roman"/>
                <a:ea typeface="宋体"/>
              </a:rPr>
              <a:t>?</a:t>
            </a:r>
          </a:p>
          <a:p>
            <a:pPr>
              <a:lnSpc>
                <a:spcPct val="150000"/>
              </a:lnSpc>
            </a:pPr>
            <a:r>
              <a:rPr lang="en-US" altLang="zh-CN" sz="3400" dirty="0" smtClean="0">
                <a:latin typeface="Times New Roman"/>
                <a:ea typeface="宋体"/>
              </a:rPr>
              <a:t>(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</a:rPr>
              <a:t>       </a:t>
            </a:r>
            <a:r>
              <a:rPr lang="en-US" altLang="zh-CN" sz="3400" dirty="0" smtClean="0">
                <a:latin typeface="Times New Roman"/>
                <a:ea typeface="宋体"/>
              </a:rPr>
              <a:t> </a:t>
            </a:r>
            <a:r>
              <a:rPr lang="en-US" altLang="zh-CN" sz="3400" dirty="0">
                <a:latin typeface="Times New Roman"/>
                <a:ea typeface="宋体"/>
              </a:rPr>
              <a:t>)3.Are these books about art</a:t>
            </a:r>
            <a:r>
              <a:rPr lang="en-US" altLang="zh-CN" sz="3400" dirty="0" smtClean="0">
                <a:latin typeface="Times New Roman"/>
                <a:ea typeface="宋体"/>
              </a:rPr>
              <a:t>?</a:t>
            </a:r>
          </a:p>
          <a:p>
            <a:pPr>
              <a:lnSpc>
                <a:spcPct val="150000"/>
              </a:lnSpc>
            </a:pPr>
            <a:r>
              <a:rPr lang="en-US" altLang="zh-CN" sz="3400" dirty="0" smtClean="0">
                <a:latin typeface="Times New Roman"/>
                <a:ea typeface="宋体"/>
              </a:rPr>
              <a:t>(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</a:rPr>
              <a:t>       </a:t>
            </a:r>
            <a:r>
              <a:rPr lang="en-US" altLang="zh-CN" sz="3400" dirty="0" smtClean="0">
                <a:latin typeface="Times New Roman"/>
                <a:ea typeface="宋体"/>
              </a:rPr>
              <a:t> </a:t>
            </a:r>
            <a:r>
              <a:rPr lang="en-US" altLang="zh-CN" sz="3400" dirty="0">
                <a:latin typeface="Times New Roman"/>
                <a:ea typeface="宋体"/>
              </a:rPr>
              <a:t>)4.Can we ask them to come</a:t>
            </a:r>
            <a:r>
              <a:rPr lang="en-US" altLang="zh-CN" sz="3400" dirty="0" smtClean="0">
                <a:latin typeface="Times New Roman"/>
                <a:ea typeface="宋体"/>
              </a:rPr>
              <a:t>?</a:t>
            </a:r>
          </a:p>
          <a:p>
            <a:pPr>
              <a:lnSpc>
                <a:spcPct val="150000"/>
              </a:lnSpc>
            </a:pPr>
            <a:r>
              <a:rPr lang="en-US" altLang="zh-CN" sz="3400" dirty="0" smtClean="0">
                <a:latin typeface="Times New Roman"/>
                <a:ea typeface="宋体"/>
              </a:rPr>
              <a:t>(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</a:rPr>
              <a:t>       </a:t>
            </a:r>
            <a:r>
              <a:rPr lang="en-US" altLang="zh-CN" sz="3400" dirty="0" smtClean="0">
                <a:latin typeface="Times New Roman"/>
                <a:ea typeface="宋体"/>
              </a:rPr>
              <a:t> </a:t>
            </a:r>
            <a:r>
              <a:rPr lang="en-US" altLang="zh-CN" sz="3400" dirty="0">
                <a:latin typeface="Times New Roman"/>
                <a:ea typeface="宋体"/>
              </a:rPr>
              <a:t>)5.Let’s make a home library.</a:t>
            </a:r>
            <a:endParaRPr lang="zh-CN" altLang="en-US" sz="3400" dirty="0"/>
          </a:p>
        </p:txBody>
      </p:sp>
      <p:sp>
        <p:nvSpPr>
          <p:cNvPr id="6" name="矩形 5"/>
          <p:cNvSpPr/>
          <p:nvPr/>
        </p:nvSpPr>
        <p:spPr>
          <a:xfrm>
            <a:off x="7177601" y="2444633"/>
            <a:ext cx="4334313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dirty="0" err="1">
                <a:latin typeface="Times New Roman"/>
                <a:ea typeface="宋体"/>
              </a:rPr>
              <a:t>A.Of</a:t>
            </a:r>
            <a:r>
              <a:rPr lang="en-US" altLang="zh-CN" sz="3400" dirty="0">
                <a:latin typeface="Times New Roman"/>
                <a:ea typeface="宋体"/>
              </a:rPr>
              <a:t> course</a:t>
            </a:r>
            <a:r>
              <a:rPr lang="en-US" altLang="zh-CN" sz="3400" dirty="0" smtClean="0">
                <a:latin typeface="Times New Roman"/>
                <a:ea typeface="宋体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zh-CN" sz="3400" dirty="0" err="1" smtClean="0">
                <a:latin typeface="Times New Roman"/>
                <a:ea typeface="宋体"/>
              </a:rPr>
              <a:t>B.Yes,they</a:t>
            </a:r>
            <a:r>
              <a:rPr lang="en-US" altLang="zh-CN" sz="3400" dirty="0" smtClean="0">
                <a:latin typeface="Times New Roman"/>
                <a:ea typeface="宋体"/>
              </a:rPr>
              <a:t> </a:t>
            </a:r>
            <a:r>
              <a:rPr lang="en-US" altLang="zh-CN" sz="3400" dirty="0">
                <a:latin typeface="Times New Roman"/>
                <a:ea typeface="宋体"/>
              </a:rPr>
              <a:t>are</a:t>
            </a:r>
            <a:r>
              <a:rPr lang="en-US" altLang="zh-CN" sz="3400" dirty="0" smtClean="0">
                <a:latin typeface="Times New Roman"/>
                <a:ea typeface="宋体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zh-CN" sz="3400" dirty="0" err="1" smtClean="0">
                <a:latin typeface="Times New Roman"/>
                <a:ea typeface="宋体"/>
              </a:rPr>
              <a:t>C.They’re</a:t>
            </a:r>
            <a:r>
              <a:rPr lang="en-US" altLang="zh-CN" sz="3400" dirty="0" smtClean="0">
                <a:latin typeface="Times New Roman"/>
                <a:ea typeface="宋体"/>
              </a:rPr>
              <a:t> </a:t>
            </a:r>
            <a:r>
              <a:rPr lang="en-US" altLang="zh-CN" sz="3400" dirty="0">
                <a:latin typeface="Times New Roman"/>
                <a:ea typeface="宋体"/>
              </a:rPr>
              <a:t>dictionaries</a:t>
            </a:r>
            <a:r>
              <a:rPr lang="en-US" altLang="zh-CN" sz="3400" dirty="0" smtClean="0">
                <a:latin typeface="Times New Roman"/>
                <a:ea typeface="宋体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zh-CN" sz="3400" dirty="0" err="1" smtClean="0">
                <a:latin typeface="Times New Roman"/>
                <a:ea typeface="宋体"/>
              </a:rPr>
              <a:t>D.They’re</a:t>
            </a:r>
            <a:r>
              <a:rPr lang="en-US" altLang="zh-CN" sz="3400" dirty="0" smtClean="0">
                <a:latin typeface="Times New Roman"/>
                <a:ea typeface="宋体"/>
              </a:rPr>
              <a:t> </a:t>
            </a:r>
            <a:r>
              <a:rPr lang="en-US" altLang="zh-CN" sz="3400" dirty="0">
                <a:latin typeface="Times New Roman"/>
                <a:ea typeface="宋体"/>
              </a:rPr>
              <a:t>on Shelf B</a:t>
            </a:r>
            <a:r>
              <a:rPr lang="en-US" altLang="zh-CN" sz="3400" dirty="0" smtClean="0">
                <a:latin typeface="Times New Roman"/>
                <a:ea typeface="宋体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zh-CN" sz="3400" dirty="0" err="1" smtClean="0">
                <a:latin typeface="Times New Roman"/>
                <a:ea typeface="宋体"/>
              </a:rPr>
              <a:t>E.That’s</a:t>
            </a:r>
            <a:r>
              <a:rPr lang="en-US" altLang="zh-CN" sz="3400" dirty="0" smtClean="0">
                <a:latin typeface="Times New Roman"/>
                <a:ea typeface="宋体"/>
              </a:rPr>
              <a:t> </a:t>
            </a:r>
            <a:r>
              <a:rPr lang="en-US" altLang="zh-CN" sz="3400" dirty="0">
                <a:latin typeface="Times New Roman"/>
                <a:ea typeface="宋体"/>
              </a:rPr>
              <a:t>a good idea.</a:t>
            </a:r>
            <a:endParaRPr lang="zh-CN" altLang="en-US" sz="3400" dirty="0"/>
          </a:p>
        </p:txBody>
      </p:sp>
      <p:sp>
        <p:nvSpPr>
          <p:cNvPr id="8" name="矩形 7"/>
          <p:cNvSpPr/>
          <p:nvPr/>
        </p:nvSpPr>
        <p:spPr>
          <a:xfrm>
            <a:off x="7088697" y="2600587"/>
            <a:ext cx="4269997" cy="3733101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82032" y="1845858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</a:rPr>
              <a:t>D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006077" y="2625754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994054" y="3429000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988698" y="4145098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997153" y="4935402"/>
            <a:ext cx="58381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 smtClean="0">
                <a:solidFill>
                  <a:srgbClr val="E72582"/>
                </a:solidFill>
                <a:latin typeface="Times New Roman"/>
                <a:ea typeface="宋体"/>
              </a:rPr>
              <a:t>E 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83168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84056"/>
            <a:ext cx="7160935" cy="79393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二、根据图片和首字母提示写单词。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8" name="image60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696785" y="1832225"/>
            <a:ext cx="10494130" cy="159677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579338" y="3538057"/>
            <a:ext cx="10393461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1.Let’s go to the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l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now.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2.Oh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dear!He’s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w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3.That’s a good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i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.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069149" y="3660246"/>
            <a:ext cx="122822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err="1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ibrary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132253" y="4436914"/>
            <a:ext cx="98456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err="1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rong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990597" y="5220814"/>
            <a:ext cx="79060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err="1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dea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290485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pic>
        <p:nvPicPr>
          <p:cNvPr id="8" name="image60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696785" y="1135939"/>
            <a:ext cx="10494130" cy="159677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696785" y="2858549"/>
            <a:ext cx="10393461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4.The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box is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h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.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She can’t carry it.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5.Here’s a birthday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c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 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680287" y="2982252"/>
            <a:ext cx="100860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err="1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eavy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811392" y="3752151"/>
            <a:ext cx="74251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err="1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ard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61394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94991" y="871663"/>
            <a:ext cx="10827391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三、从方框中选择合适的单词填空。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to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about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on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with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in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for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1.They’re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the right place.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2.The books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Shelf B are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animals.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3.Let’s put them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the CDs.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4.I’ve got books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students.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5.Now we can ask them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come. 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468073" y="1798185"/>
            <a:ext cx="6367244" cy="5759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855787" y="2579420"/>
            <a:ext cx="52450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in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3118038" y="3356958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on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333787" y="3356957"/>
            <a:ext cx="11544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about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738721" y="4105416"/>
            <a:ext cx="96051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with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871769" y="4903200"/>
            <a:ext cx="69442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for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221934" y="5682706"/>
            <a:ext cx="52450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to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61394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  <p:bldP spid="11" grpId="0"/>
      <p:bldP spid="12" grpId="0"/>
      <p:bldP spid="1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652769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 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五年级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157</TotalTime>
  <Words>180</Words>
  <Application>Microsoft Office PowerPoint</Application>
  <PresentationFormat>自定义</PresentationFormat>
  <Paragraphs>57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9" baseType="lpstr">
      <vt:lpstr>Arial</vt:lpstr>
      <vt:lpstr>宋体</vt:lpstr>
      <vt:lpstr>Wingdings</vt:lpstr>
      <vt:lpstr>方正大标宋简体</vt:lpstr>
      <vt:lpstr>方正隶变_GBK</vt:lpstr>
      <vt:lpstr>Times New Roman</vt:lpstr>
      <vt:lpstr>汉仪雅酷黑 95W</vt:lpstr>
      <vt:lpstr>Calibri</vt:lpstr>
      <vt:lpstr>方正黑体_GBK</vt:lpstr>
      <vt:lpstr>方正小标宋_GBK</vt:lpstr>
      <vt:lpstr>微软雅黑</vt:lpstr>
      <vt:lpstr>方正大标宋_GBK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Micorosoft</cp:lastModifiedBy>
  <cp:revision>238</cp:revision>
  <dcterms:created xsi:type="dcterms:W3CDTF">2019-06-19T02:08:00Z</dcterms:created>
  <dcterms:modified xsi:type="dcterms:W3CDTF">2026-03-14T00:57:04Z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