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504" r:id="rId8"/>
    <p:sldId id="427" r:id="rId9"/>
  </p:sldIdLst>
  <p:sldSz cx="12192000" cy="6858000"/>
  <p:notesSz cx="6858000" cy="9144000"/>
  <p:embeddedFontLst>
    <p:embeddedFont>
      <p:font typeface="方正隶变_GBK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大标宋_GBK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6596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0635" y="972317"/>
            <a:ext cx="1655445" cy="14395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4" y="2673677"/>
            <a:ext cx="11118215" cy="223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933135" y="3244334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18549" y="441482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7416" y="44141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44252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8248" y="44371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32504" y="443711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936713"/>
            <a:ext cx="107854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1.Where did John live ten years ago?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lived in a village.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lived in a small city.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lived in a small house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199" y="2688261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70742"/>
            <a:ext cx="106680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is on the chair now?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 dog and two cats.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cat and a dog.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C.A cat and two dogs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0688" y="18321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6344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听第三段对话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3~4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3.Where was Lucy four months ago?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Shanghai.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Dalian.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C.In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Xi’an.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)4.What did she do there?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A.Played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games.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delicious food.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496" y="18329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270" y="34163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861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Hello,everyone!I’m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Lei.I’m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from Guangzhou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I’ve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 some photos of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city.Life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very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Guangzhou 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photo,people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lived in a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 have telephones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couldn’t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email.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8527" y="2536762"/>
            <a:ext cx="21180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different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84264" y="4088842"/>
            <a:ext cx="2053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televisions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7617" y="491169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861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Now,Guangzhou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big and beautiful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buses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cars.People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food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houses.Welcome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my city!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4748" y="1756790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enough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1397" y="256409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385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237</Words>
  <Application>Microsoft Office PowerPoint</Application>
  <PresentationFormat>自定义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方正隶变_GBK</vt:lpstr>
      <vt:lpstr>NEU-BZ</vt:lpstr>
      <vt:lpstr>方正大标宋_GBK</vt:lpstr>
      <vt:lpstr>微软雅黑</vt:lpstr>
      <vt:lpstr>方正书宋_GBK</vt:lpstr>
      <vt:lpstr>方正大标宋简体</vt:lpstr>
      <vt:lpstr>方正黑体_GBK</vt:lpstr>
      <vt:lpstr>Wingdings</vt:lpstr>
      <vt:lpstr>方正小标宋_GBK</vt:lpstr>
      <vt:lpstr>汉仪雅酷黑 95W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2026-02-25T23:50:31Z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