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Module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3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堂上听力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zh-CN" sz="6000" b="1" dirty="0">
              <a:latin typeface="方正大标宋_GBK" charset="-122"/>
              <a:ea typeface="方正大标宋_GBK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6595"/>
            <a:ext cx="93057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400" dirty="0">
                <a:latin typeface="Times New Roman"/>
                <a:ea typeface="方正黑体_GBK"/>
                <a:cs typeface="Times New Roman"/>
              </a:rPr>
              <a:t>一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、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将人物与相应的食物连线。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10475" y="1592596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2561" y="1244371"/>
            <a:ext cx="930678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1.Mr </a:t>
            </a:r>
            <a:r>
              <a:rPr lang="en-US" altLang="zh-CN" sz="3400" dirty="0" smtClean="0">
                <a:latin typeface="Times New Roman"/>
                <a:ea typeface="宋体"/>
              </a:rPr>
              <a:t>Sun                                         A.</a:t>
            </a:r>
          </a:p>
          <a:p>
            <a:pPr>
              <a:lnSpc>
                <a:spcPct val="2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2.Miss </a:t>
            </a:r>
            <a:r>
              <a:rPr lang="en-US" altLang="zh-CN" sz="3400" dirty="0" smtClean="0">
                <a:latin typeface="Times New Roman"/>
                <a:ea typeface="宋体"/>
              </a:rPr>
              <a:t>Yang                                    B.</a:t>
            </a:r>
          </a:p>
          <a:p>
            <a:pPr>
              <a:lnSpc>
                <a:spcPct val="2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3.Amy                                             C.</a:t>
            </a:r>
          </a:p>
          <a:p>
            <a:pPr>
              <a:lnSpc>
                <a:spcPct val="2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4.Jimmy                                          D.</a:t>
            </a:r>
            <a:endParaRPr lang="zh-CN" altLang="en-US" sz="3400" dirty="0"/>
          </a:p>
        </p:txBody>
      </p:sp>
      <p:pic>
        <p:nvPicPr>
          <p:cNvPr id="11" name="image55.jpeg"/>
          <p:cNvPicPr/>
          <p:nvPr/>
        </p:nvPicPr>
        <p:blipFill rotWithShape="1">
          <a:blip r:embed="rId5"/>
          <a:srcRect l="9985" t="9451"/>
          <a:stretch/>
        </p:blipFill>
        <p:spPr>
          <a:xfrm>
            <a:off x="7348756" y="1726635"/>
            <a:ext cx="1295816" cy="1010253"/>
          </a:xfrm>
          <a:prstGeom prst="rect">
            <a:avLst/>
          </a:prstGeom>
        </p:spPr>
      </p:pic>
      <p:pic>
        <p:nvPicPr>
          <p:cNvPr id="12" name="image56.jpeg"/>
          <p:cNvPicPr/>
          <p:nvPr/>
        </p:nvPicPr>
        <p:blipFill rotWithShape="1">
          <a:blip r:embed="rId6"/>
          <a:srcRect l="14199" r="16006" b="13936"/>
          <a:stretch/>
        </p:blipFill>
        <p:spPr>
          <a:xfrm>
            <a:off x="7283598" y="2696743"/>
            <a:ext cx="1180893" cy="1274395"/>
          </a:xfrm>
          <a:prstGeom prst="rect">
            <a:avLst/>
          </a:prstGeom>
        </p:spPr>
      </p:pic>
      <p:pic>
        <p:nvPicPr>
          <p:cNvPr id="13" name="image57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348755" y="4182699"/>
            <a:ext cx="1611009" cy="1144310"/>
          </a:xfrm>
          <a:prstGeom prst="rect">
            <a:avLst/>
          </a:prstGeom>
        </p:spPr>
      </p:pic>
      <p:pic>
        <p:nvPicPr>
          <p:cNvPr id="14" name="image58.jpeg"/>
          <p:cNvPicPr/>
          <p:nvPr/>
        </p:nvPicPr>
        <p:blipFill rotWithShape="1">
          <a:blip r:embed="rId8"/>
          <a:srcRect l="8819" t="14875" b="20535"/>
          <a:stretch/>
        </p:blipFill>
        <p:spPr>
          <a:xfrm>
            <a:off x="7348755" y="5461159"/>
            <a:ext cx="1786855" cy="1107748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88662" y="2189742"/>
            <a:ext cx="4230920" cy="239064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75222" y="3513938"/>
            <a:ext cx="3744360" cy="25010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68544" y="2189742"/>
            <a:ext cx="4751038" cy="26340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231472" y="3513938"/>
            <a:ext cx="4420998" cy="25010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3714"/>
            <a:ext cx="1090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)1.A.I have fish and rice.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 rice and fish.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a hamburger.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2.A.Yes,she does.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)3.A.I had some meat.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has fish and chips.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two cakes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287" y="18308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640" y="33870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4816" y="50002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73714"/>
            <a:ext cx="1090511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4.A.No,she didn’t.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)5.A.At school.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8389" y="10862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8389" y="26214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9135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)1.Today Sam ate five hamburgers.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2.Lingling had a sandwich for lunch.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)3.Amy had some noodles for lunch.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)4.They all drank some water.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287" y="177286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0287" y="26202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308" y="341495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9963" y="416408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190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2026-03-14T00:47:26Z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