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书宋_GBK" pitchFamily="65" charset="-122"/>
      <p:regular r:id="rId14"/>
    </p:embeddedFont>
    <p:embeddedFont>
      <p:font typeface="方正隶变_GBK" charset="-122"/>
      <p:regular r:id="rId15"/>
    </p:embeddedFont>
    <p:embeddedFont>
      <p:font typeface="方正黑体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大标宋_GBK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1 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1" y="861094"/>
            <a:ext cx="106092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一、判断下列句子中画线部分的发音是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相同。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)1.Don’t pl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in the r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2.They are t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king about that f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mer.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)3.Let’s take a w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 at 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 past five.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)4.Is it w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 in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tumn?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)5.Let’s have a p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ty in the p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9025" y="17732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3069" y="254289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3960" y="335128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9025" y="41397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9025" y="490250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1052" y="875667"/>
            <a:ext cx="63979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二、根据提示写单词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61"/>
          <a:stretch/>
        </p:blipFill>
        <p:spPr bwMode="auto">
          <a:xfrm>
            <a:off x="811918" y="1511937"/>
            <a:ext cx="7460015" cy="2060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02410" y="3499955"/>
            <a:ext cx="1034544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1.The little boy could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brush(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毛笔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two years ago.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2.An old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talked about her life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3.There are lots of stars in the sky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11431" y="3663419"/>
            <a:ext cx="7681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35357" y="5119199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29703" y="5934071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ight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81"/>
          <a:stretch/>
        </p:blipFill>
        <p:spPr bwMode="auto">
          <a:xfrm>
            <a:off x="621306" y="1036688"/>
            <a:ext cx="4605036" cy="197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87938" y="3021105"/>
            <a:ext cx="1066303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4.His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grandpa grows(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种植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lots of vegetables in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5.Anne is talking with her friend on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573119" y="3903184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ields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37296" y="4692368"/>
            <a:ext cx="17604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elephone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1094"/>
            <a:ext cx="10777058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三、根据句子意思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can’t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field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have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watch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1.Many farmers work hard in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2.My sister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talk or walk five years ago.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 hope you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well.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TV with my father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5.People didn’t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computers twenty years ago.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5853" y="2399251"/>
            <a:ext cx="6224631" cy="6543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04398" y="3157910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fields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7970" y="3891539"/>
            <a:ext cx="16323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couldn’t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2818" y="462629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5339209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04655" y="6068249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197</Words>
  <Application>Microsoft Office PowerPoint</Application>
  <PresentationFormat>自定义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微软雅黑</vt:lpstr>
      <vt:lpstr>NEU-BZ</vt:lpstr>
      <vt:lpstr>方正书宋_GBK</vt:lpstr>
      <vt:lpstr>Wingdings</vt:lpstr>
      <vt:lpstr>方正隶变_GBK</vt:lpstr>
      <vt:lpstr>方正黑体_GBK</vt:lpstr>
      <vt:lpstr>汉仪雅酷黑 95W</vt:lpstr>
      <vt:lpstr>方正大标宋简体</vt:lpstr>
      <vt:lpstr>方正大标宋_GBK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2026-02-25T08:48:55Z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